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78" r:id="rId10"/>
    <p:sldId id="281" r:id="rId11"/>
    <p:sldId id="266" r:id="rId12"/>
    <p:sldId id="270" r:id="rId13"/>
    <p:sldId id="275" r:id="rId14"/>
    <p:sldId id="268" r:id="rId15"/>
    <p:sldId id="271" r:id="rId16"/>
    <p:sldId id="267" r:id="rId17"/>
    <p:sldId id="276" r:id="rId18"/>
    <p:sldId id="280" r:id="rId19"/>
    <p:sldId id="273" r:id="rId20"/>
    <p:sldId id="274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72" y="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D40BE-C5E4-47A9-AE79-98288C1028AB}" type="doc">
      <dgm:prSet loTypeId="urn:microsoft.com/office/officeart/2005/8/layout/radial5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418565A-5EFC-47CB-8BDE-7D1FD384B778}">
      <dgm:prSet phldrT="[Text]" custT="1"/>
      <dgm:spPr/>
      <dgm:t>
        <a:bodyPr/>
        <a:lstStyle/>
        <a:p>
          <a:r>
            <a:rPr lang="bn-BD" sz="2800" b="1" dirty="0" smtClean="0"/>
            <a:t>প্রাকৃতিক</a:t>
          </a:r>
        </a:p>
        <a:p>
          <a:r>
            <a:rPr lang="bn-BD" sz="2800" b="1" dirty="0" smtClean="0"/>
            <a:t>কারন</a:t>
          </a:r>
          <a:endParaRPr lang="en-US" sz="2800" b="1" dirty="0"/>
        </a:p>
      </dgm:t>
    </dgm:pt>
    <dgm:pt modelId="{3137D9B0-73CC-46E4-ADAA-313903563059}" type="parTrans" cxnId="{A1A3DBF8-926B-4D60-8EC8-B6CFB101F37E}">
      <dgm:prSet/>
      <dgm:spPr/>
      <dgm:t>
        <a:bodyPr/>
        <a:lstStyle/>
        <a:p>
          <a:endParaRPr lang="en-US"/>
        </a:p>
      </dgm:t>
    </dgm:pt>
    <dgm:pt modelId="{9EBE3EFE-D98F-441E-AEBD-8C5E798A4EC7}" type="sibTrans" cxnId="{A1A3DBF8-926B-4D60-8EC8-B6CFB101F37E}">
      <dgm:prSet/>
      <dgm:spPr/>
      <dgm:t>
        <a:bodyPr/>
        <a:lstStyle/>
        <a:p>
          <a:endParaRPr lang="en-US"/>
        </a:p>
      </dgm:t>
    </dgm:pt>
    <dgm:pt modelId="{0C91E1B6-8CC6-41B9-9B38-581D161D0FA3}">
      <dgm:prSet phldrT="[Text]" custT="1"/>
      <dgm:spPr/>
      <dgm:t>
        <a:bodyPr/>
        <a:lstStyle/>
        <a:p>
          <a:r>
            <a:rPr lang="bn-BD" sz="3200" b="1" dirty="0" smtClean="0">
              <a:latin typeface="NikoshBAN" pitchFamily="2" charset="0"/>
              <a:cs typeface="NikoshBAN" pitchFamily="2" charset="0"/>
            </a:rPr>
            <a:t>ভৌগলিক অবস্থান</a:t>
          </a:r>
          <a:endParaRPr lang="en-US" sz="3200" b="1" dirty="0">
            <a:latin typeface="NikoshBAN" pitchFamily="2" charset="0"/>
            <a:cs typeface="NikoshBAN" pitchFamily="2" charset="0"/>
          </a:endParaRPr>
        </a:p>
      </dgm:t>
    </dgm:pt>
    <dgm:pt modelId="{9986E24E-C2EF-46B9-BB09-F1791B094297}" type="parTrans" cxnId="{6E94C0EC-50EB-4F13-A936-FB2C0A3152B8}">
      <dgm:prSet/>
      <dgm:spPr/>
      <dgm:t>
        <a:bodyPr/>
        <a:lstStyle/>
        <a:p>
          <a:endParaRPr lang="en-US"/>
        </a:p>
      </dgm:t>
    </dgm:pt>
    <dgm:pt modelId="{AF8EC00E-B10A-4BBC-8E1B-220A6B524E3B}" type="sibTrans" cxnId="{6E94C0EC-50EB-4F13-A936-FB2C0A3152B8}">
      <dgm:prSet/>
      <dgm:spPr/>
      <dgm:t>
        <a:bodyPr/>
        <a:lstStyle/>
        <a:p>
          <a:endParaRPr lang="en-US"/>
        </a:p>
      </dgm:t>
    </dgm:pt>
    <dgm:pt modelId="{E78B54CF-1A4D-46E9-83B6-1CBEAA257BCF}">
      <dgm:prSet phldrT="[Text]" custT="1"/>
      <dgm:spPr/>
      <dgm:t>
        <a:bodyPr/>
        <a:lstStyle/>
        <a:p>
          <a:r>
            <a:rPr lang="bn-BD" sz="3200" b="1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মূল নদীর গভীরতা কম</a:t>
          </a:r>
          <a:endParaRPr lang="en-US" sz="3200" b="1" dirty="0"/>
        </a:p>
      </dgm:t>
    </dgm:pt>
    <dgm:pt modelId="{873B2EDA-3F1B-448E-9445-BAAD950FB94A}" type="parTrans" cxnId="{3EC44295-A9FF-4E05-B0F1-1F68D22C9486}">
      <dgm:prSet/>
      <dgm:spPr/>
      <dgm:t>
        <a:bodyPr/>
        <a:lstStyle/>
        <a:p>
          <a:endParaRPr lang="en-US"/>
        </a:p>
      </dgm:t>
    </dgm:pt>
    <dgm:pt modelId="{24BAA3AE-B4FF-4E3E-937E-BD2E813F3237}" type="sibTrans" cxnId="{3EC44295-A9FF-4E05-B0F1-1F68D22C9486}">
      <dgm:prSet/>
      <dgm:spPr/>
      <dgm:t>
        <a:bodyPr/>
        <a:lstStyle/>
        <a:p>
          <a:endParaRPr lang="en-US"/>
        </a:p>
      </dgm:t>
    </dgm:pt>
    <dgm:pt modelId="{16C54F98-B081-468E-8E17-3F8B1E8268C6}">
      <dgm:prSet phldrT="[Text]"/>
      <dgm:spPr/>
      <dgm:t>
        <a:bodyPr/>
        <a:lstStyle/>
        <a:p>
          <a:r>
            <a:rPr lang="bn-BD" b="1" dirty="0" smtClean="0">
              <a:solidFill>
                <a:srgbClr val="FFC000"/>
              </a:solidFill>
              <a:latin typeface="NikoshBAN" pitchFamily="2" charset="0"/>
              <a:cs typeface="NikoshBAN" pitchFamily="2" charset="0"/>
            </a:rPr>
            <a:t>মৌসুমি জলবায়ুর প্রভাব</a:t>
          </a:r>
          <a:endParaRPr lang="en-US" b="1" dirty="0"/>
        </a:p>
      </dgm:t>
    </dgm:pt>
    <dgm:pt modelId="{0BC8B75C-A4E4-468F-AFB8-3C9DB33FAD17}" type="parTrans" cxnId="{D8A4EA05-F464-437B-868D-8A6CD3D8A8B7}">
      <dgm:prSet/>
      <dgm:spPr/>
      <dgm:t>
        <a:bodyPr/>
        <a:lstStyle/>
        <a:p>
          <a:endParaRPr lang="en-US"/>
        </a:p>
      </dgm:t>
    </dgm:pt>
    <dgm:pt modelId="{59F36A6E-107B-4EEA-9077-FF393D3FFCB0}" type="sibTrans" cxnId="{D8A4EA05-F464-437B-868D-8A6CD3D8A8B7}">
      <dgm:prSet/>
      <dgm:spPr/>
      <dgm:t>
        <a:bodyPr/>
        <a:lstStyle/>
        <a:p>
          <a:endParaRPr lang="en-US"/>
        </a:p>
      </dgm:t>
    </dgm:pt>
    <dgm:pt modelId="{E5C8A9AC-B237-48E3-B7C4-E44E80823C3E}">
      <dgm:prSet custT="1"/>
      <dgm:spPr/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বঙ্গোপসাগরের তীব্র জোয়ার ভাটা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6F4E102B-BC79-4DF3-85D1-AF56FC3CDDCB}" type="parTrans" cxnId="{7B0C1B73-19C1-4923-872F-12C9A02FCF4D}">
      <dgm:prSet/>
      <dgm:spPr/>
      <dgm:t>
        <a:bodyPr/>
        <a:lstStyle/>
        <a:p>
          <a:endParaRPr lang="en-US"/>
        </a:p>
      </dgm:t>
    </dgm:pt>
    <dgm:pt modelId="{47CA909A-4235-4DDD-9667-F5C7ABBEF2B6}" type="sibTrans" cxnId="{7B0C1B73-19C1-4923-872F-12C9A02FCF4D}">
      <dgm:prSet/>
      <dgm:spPr/>
      <dgm:t>
        <a:bodyPr/>
        <a:lstStyle/>
        <a:p>
          <a:endParaRPr lang="en-US"/>
        </a:p>
      </dgm:t>
    </dgm:pt>
    <dgm:pt modelId="{D80EDE39-99AB-443F-9353-33D09A47EE05}">
      <dgm:prSet custT="1"/>
      <dgm:spPr/>
      <dgm:t>
        <a:bodyPr/>
        <a:lstStyle/>
        <a:p>
          <a:r>
            <a:rPr lang="bn-BD" sz="3600" b="1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rPr>
            <a:t>উজানে প্রচুর বৃষ্টি</a:t>
          </a:r>
          <a:endParaRPr lang="en-US" sz="3600" b="1" dirty="0">
            <a:solidFill>
              <a:srgbClr val="FFFF00"/>
            </a:solidFill>
            <a:latin typeface="NikoshBAN" pitchFamily="2" charset="0"/>
            <a:cs typeface="NikoshBAN" pitchFamily="2" charset="0"/>
          </a:endParaRPr>
        </a:p>
      </dgm:t>
    </dgm:pt>
    <dgm:pt modelId="{CCB3A776-60FC-48B1-B4F3-9361B57FBE24}" type="parTrans" cxnId="{1C5DED22-A57F-4F5F-A7A4-C5F58D6ECAA7}">
      <dgm:prSet/>
      <dgm:spPr/>
      <dgm:t>
        <a:bodyPr/>
        <a:lstStyle/>
        <a:p>
          <a:endParaRPr lang="en-US"/>
        </a:p>
      </dgm:t>
    </dgm:pt>
    <dgm:pt modelId="{8D11E871-7A44-454E-A082-B1F53ABFB544}" type="sibTrans" cxnId="{1C5DED22-A57F-4F5F-A7A4-C5F58D6ECAA7}">
      <dgm:prSet/>
      <dgm:spPr/>
      <dgm:t>
        <a:bodyPr/>
        <a:lstStyle/>
        <a:p>
          <a:endParaRPr lang="en-US"/>
        </a:p>
      </dgm:t>
    </dgm:pt>
    <dgm:pt modelId="{18A3DEBD-CAA0-4EE0-8EFF-CE647B040894}">
      <dgm:prSet custT="1"/>
      <dgm:spPr/>
      <dgm:t>
        <a:bodyPr/>
        <a:lstStyle/>
        <a:p>
          <a:r>
            <a:rPr lang="bn-BD" sz="36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ভূমিকম্প</a:t>
          </a:r>
          <a:endParaRPr lang="en-US" sz="3600" b="1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CB46FBA1-1570-4AD7-B36F-52FFD86D9539}" type="parTrans" cxnId="{9475A1E6-88D5-484A-BCFC-D5720520CEB5}">
      <dgm:prSet/>
      <dgm:spPr/>
      <dgm:t>
        <a:bodyPr/>
        <a:lstStyle/>
        <a:p>
          <a:endParaRPr lang="en-US"/>
        </a:p>
      </dgm:t>
    </dgm:pt>
    <dgm:pt modelId="{4486C1DE-F6AF-4CD6-94DF-0469884AD622}" type="sibTrans" cxnId="{9475A1E6-88D5-484A-BCFC-D5720520CEB5}">
      <dgm:prSet/>
      <dgm:spPr/>
      <dgm:t>
        <a:bodyPr/>
        <a:lstStyle/>
        <a:p>
          <a:endParaRPr lang="en-US"/>
        </a:p>
      </dgm:t>
    </dgm:pt>
    <dgm:pt modelId="{7700CEF7-0939-43DE-819C-B403DEF7FE30}" type="pres">
      <dgm:prSet presAssocID="{291D40BE-C5E4-47A9-AE79-98288C1028A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93FC60-935D-47A4-B70D-F4399744EC9C}" type="pres">
      <dgm:prSet presAssocID="{0418565A-5EFC-47CB-8BDE-7D1FD384B778}" presName="centerShape" presStyleLbl="node0" presStyleIdx="0" presStyleCnt="1" custScaleX="146043" custScaleY="122402"/>
      <dgm:spPr/>
      <dgm:t>
        <a:bodyPr/>
        <a:lstStyle/>
        <a:p>
          <a:endParaRPr lang="en-US"/>
        </a:p>
      </dgm:t>
    </dgm:pt>
    <dgm:pt modelId="{C4315B8C-B71F-44DB-ACC6-950BD685B843}" type="pres">
      <dgm:prSet presAssocID="{9986E24E-C2EF-46B9-BB09-F1791B094297}" presName="parTrans" presStyleLbl="sibTrans2D1" presStyleIdx="0" presStyleCnt="6"/>
      <dgm:spPr/>
      <dgm:t>
        <a:bodyPr/>
        <a:lstStyle/>
        <a:p>
          <a:endParaRPr lang="en-US"/>
        </a:p>
      </dgm:t>
    </dgm:pt>
    <dgm:pt modelId="{332658F8-BFC6-4733-943F-917F38AA77A0}" type="pres">
      <dgm:prSet presAssocID="{9986E24E-C2EF-46B9-BB09-F1791B094297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31349ED5-8D0E-4DBE-9E06-75F41402FE19}" type="pres">
      <dgm:prSet presAssocID="{0C91E1B6-8CC6-41B9-9B38-581D161D0FA3}" presName="node" presStyleLbl="node1" presStyleIdx="0" presStyleCnt="6" custScaleX="136293" custScaleY="112107" custRadScaleRad="98005" custRadScaleInc="1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6E860-4DAA-40B3-88EF-3F5BBDF6E7FC}" type="pres">
      <dgm:prSet presAssocID="{CCB3A776-60FC-48B1-B4F3-9361B57FBE24}" presName="parTrans" presStyleLbl="sibTrans2D1" presStyleIdx="1" presStyleCnt="6"/>
      <dgm:spPr/>
      <dgm:t>
        <a:bodyPr/>
        <a:lstStyle/>
        <a:p>
          <a:endParaRPr lang="en-US"/>
        </a:p>
      </dgm:t>
    </dgm:pt>
    <dgm:pt modelId="{42049A0A-82ED-46A9-B0E5-4127C4072B82}" type="pres">
      <dgm:prSet presAssocID="{CCB3A776-60FC-48B1-B4F3-9361B57FBE24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9F8FF78E-62B6-4A69-9F2D-C382E26DAFC8}" type="pres">
      <dgm:prSet presAssocID="{D80EDE39-99AB-443F-9353-33D09A47EE05}" presName="node" presStyleLbl="node1" presStyleIdx="1" presStyleCnt="6" custScaleX="124069" custScaleY="138511" custRadScaleRad="124469" custRadScaleInc="-23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F10C7-FE48-4792-9C03-15586A51EE3A}" type="pres">
      <dgm:prSet presAssocID="{CB46FBA1-1570-4AD7-B36F-52FFD86D9539}" presName="parTrans" presStyleLbl="sibTrans2D1" presStyleIdx="2" presStyleCnt="6"/>
      <dgm:spPr/>
      <dgm:t>
        <a:bodyPr/>
        <a:lstStyle/>
        <a:p>
          <a:endParaRPr lang="en-US"/>
        </a:p>
      </dgm:t>
    </dgm:pt>
    <dgm:pt modelId="{774984C1-A36E-4B3C-BE8A-5B7F1408F23A}" type="pres">
      <dgm:prSet presAssocID="{CB46FBA1-1570-4AD7-B36F-52FFD86D9539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15CAD2EF-DC52-48F1-B1A8-BE1D8833C87E}" type="pres">
      <dgm:prSet presAssocID="{18A3DEBD-CAA0-4EE0-8EFF-CE647B040894}" presName="node" presStyleLbl="node1" presStyleIdx="2" presStyleCnt="6" custScaleX="128884" custScaleY="138513" custRadScaleRad="127164" custRadScaleInc="10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7CE3B-3ABC-497B-A683-4AA933B33414}" type="pres">
      <dgm:prSet presAssocID="{873B2EDA-3F1B-448E-9445-BAAD950FB94A}" presName="parTrans" presStyleLbl="sibTrans2D1" presStyleIdx="3" presStyleCnt="6"/>
      <dgm:spPr/>
      <dgm:t>
        <a:bodyPr/>
        <a:lstStyle/>
        <a:p>
          <a:endParaRPr lang="en-US"/>
        </a:p>
      </dgm:t>
    </dgm:pt>
    <dgm:pt modelId="{C79D9664-4012-4237-8A3F-59BAA5222D45}" type="pres">
      <dgm:prSet presAssocID="{873B2EDA-3F1B-448E-9445-BAAD950FB94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F7950F8-4168-4168-A74D-263868DECA84}" type="pres">
      <dgm:prSet presAssocID="{E78B54CF-1A4D-46E9-83B6-1CBEAA257BCF}" presName="node" presStyleLbl="node1" presStyleIdx="3" presStyleCnt="6" custScaleX="148140" custRadScaleRad="93801" custRadScaleInc="4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4AC8F-372D-44EB-BA60-7425B41BA7A9}" type="pres">
      <dgm:prSet presAssocID="{0BC8B75C-A4E4-468F-AFB8-3C9DB33FAD17}" presName="parTrans" presStyleLbl="sibTrans2D1" presStyleIdx="4" presStyleCnt="6"/>
      <dgm:spPr/>
      <dgm:t>
        <a:bodyPr/>
        <a:lstStyle/>
        <a:p>
          <a:endParaRPr lang="en-US"/>
        </a:p>
      </dgm:t>
    </dgm:pt>
    <dgm:pt modelId="{096F0E54-F6C7-4DE3-9B4C-5E52E4F8D5C6}" type="pres">
      <dgm:prSet presAssocID="{0BC8B75C-A4E4-468F-AFB8-3C9DB33FAD17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C19B9BA0-D8FF-4C54-9847-22A40E06984C}" type="pres">
      <dgm:prSet presAssocID="{16C54F98-B081-468E-8E17-3F8B1E8268C6}" presName="node" presStyleLbl="node1" presStyleIdx="4" presStyleCnt="6" custScaleX="119256" custScaleY="131074" custRadScaleRad="121077" custRadScaleInc="-41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F55712-8B21-44A0-B6EF-ECCFD036E2D5}" type="pres">
      <dgm:prSet presAssocID="{6F4E102B-BC79-4DF3-85D1-AF56FC3CDDCB}" presName="parTrans" presStyleLbl="sibTrans2D1" presStyleIdx="5" presStyleCnt="6"/>
      <dgm:spPr/>
      <dgm:t>
        <a:bodyPr/>
        <a:lstStyle/>
        <a:p>
          <a:endParaRPr lang="en-US"/>
        </a:p>
      </dgm:t>
    </dgm:pt>
    <dgm:pt modelId="{E3061D65-DCE9-4FB9-A982-1E23393BFB6A}" type="pres">
      <dgm:prSet presAssocID="{6F4E102B-BC79-4DF3-85D1-AF56FC3CDDCB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94683E45-7826-40F6-93F9-DEAE7FA09B77}" type="pres">
      <dgm:prSet presAssocID="{E5C8A9AC-B237-48E3-B7C4-E44E80823C3E}" presName="node" presStyleLbl="node1" presStyleIdx="5" presStyleCnt="6" custScaleX="137957" custScaleY="150160" custRadScaleRad="139848" custRadScaleInc="17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C44295-A9FF-4E05-B0F1-1F68D22C9486}" srcId="{0418565A-5EFC-47CB-8BDE-7D1FD384B778}" destId="{E78B54CF-1A4D-46E9-83B6-1CBEAA257BCF}" srcOrd="3" destOrd="0" parTransId="{873B2EDA-3F1B-448E-9445-BAAD950FB94A}" sibTransId="{24BAA3AE-B4FF-4E3E-937E-BD2E813F3237}"/>
    <dgm:cxn modelId="{22B1FFA8-1DA0-4812-B638-F303DD800900}" type="presOf" srcId="{873B2EDA-3F1B-448E-9445-BAAD950FB94A}" destId="{9E57CE3B-3ABC-497B-A683-4AA933B33414}" srcOrd="0" destOrd="0" presId="urn:microsoft.com/office/officeart/2005/8/layout/radial5"/>
    <dgm:cxn modelId="{D2612D10-DBB3-44B0-9EC1-B01B240DD233}" type="presOf" srcId="{18A3DEBD-CAA0-4EE0-8EFF-CE647B040894}" destId="{15CAD2EF-DC52-48F1-B1A8-BE1D8833C87E}" srcOrd="0" destOrd="0" presId="urn:microsoft.com/office/officeart/2005/8/layout/radial5"/>
    <dgm:cxn modelId="{AA172D91-92A1-4268-8201-492B294AE685}" type="presOf" srcId="{CCB3A776-60FC-48B1-B4F3-9361B57FBE24}" destId="{BDB6E860-4DAA-40B3-88EF-3F5BBDF6E7FC}" srcOrd="0" destOrd="0" presId="urn:microsoft.com/office/officeart/2005/8/layout/radial5"/>
    <dgm:cxn modelId="{D8A4EA05-F464-437B-868D-8A6CD3D8A8B7}" srcId="{0418565A-5EFC-47CB-8BDE-7D1FD384B778}" destId="{16C54F98-B081-468E-8E17-3F8B1E8268C6}" srcOrd="4" destOrd="0" parTransId="{0BC8B75C-A4E4-468F-AFB8-3C9DB33FAD17}" sibTransId="{59F36A6E-107B-4EEA-9077-FF393D3FFCB0}"/>
    <dgm:cxn modelId="{673F05F0-C31E-4576-ACBE-0544B67C86A8}" type="presOf" srcId="{0BC8B75C-A4E4-468F-AFB8-3C9DB33FAD17}" destId="{6F14AC8F-372D-44EB-BA60-7425B41BA7A9}" srcOrd="0" destOrd="0" presId="urn:microsoft.com/office/officeart/2005/8/layout/radial5"/>
    <dgm:cxn modelId="{20159734-DF19-4570-8C5A-10FFB11ABE4F}" type="presOf" srcId="{CB46FBA1-1570-4AD7-B36F-52FFD86D9539}" destId="{774984C1-A36E-4B3C-BE8A-5B7F1408F23A}" srcOrd="1" destOrd="0" presId="urn:microsoft.com/office/officeart/2005/8/layout/radial5"/>
    <dgm:cxn modelId="{951742BA-3DE9-4026-B39E-1E7CB8734BE0}" type="presOf" srcId="{CB46FBA1-1570-4AD7-B36F-52FFD86D9539}" destId="{F28F10C7-FE48-4792-9C03-15586A51EE3A}" srcOrd="0" destOrd="0" presId="urn:microsoft.com/office/officeart/2005/8/layout/radial5"/>
    <dgm:cxn modelId="{09FCFD51-E2BC-48A1-9FA1-2893920D1411}" type="presOf" srcId="{D80EDE39-99AB-443F-9353-33D09A47EE05}" destId="{9F8FF78E-62B6-4A69-9F2D-C382E26DAFC8}" srcOrd="0" destOrd="0" presId="urn:microsoft.com/office/officeart/2005/8/layout/radial5"/>
    <dgm:cxn modelId="{3E48708D-C963-4BBA-8E11-009BA884E296}" type="presOf" srcId="{E5C8A9AC-B237-48E3-B7C4-E44E80823C3E}" destId="{94683E45-7826-40F6-93F9-DEAE7FA09B77}" srcOrd="0" destOrd="0" presId="urn:microsoft.com/office/officeart/2005/8/layout/radial5"/>
    <dgm:cxn modelId="{A1A3DBF8-926B-4D60-8EC8-B6CFB101F37E}" srcId="{291D40BE-C5E4-47A9-AE79-98288C1028AB}" destId="{0418565A-5EFC-47CB-8BDE-7D1FD384B778}" srcOrd="0" destOrd="0" parTransId="{3137D9B0-73CC-46E4-ADAA-313903563059}" sibTransId="{9EBE3EFE-D98F-441E-AEBD-8C5E798A4EC7}"/>
    <dgm:cxn modelId="{3FC5DA7B-A515-49A3-8665-33A5328F9194}" type="presOf" srcId="{6F4E102B-BC79-4DF3-85D1-AF56FC3CDDCB}" destId="{E3061D65-DCE9-4FB9-A982-1E23393BFB6A}" srcOrd="1" destOrd="0" presId="urn:microsoft.com/office/officeart/2005/8/layout/radial5"/>
    <dgm:cxn modelId="{9475A1E6-88D5-484A-BCFC-D5720520CEB5}" srcId="{0418565A-5EFC-47CB-8BDE-7D1FD384B778}" destId="{18A3DEBD-CAA0-4EE0-8EFF-CE647B040894}" srcOrd="2" destOrd="0" parTransId="{CB46FBA1-1570-4AD7-B36F-52FFD86D9539}" sibTransId="{4486C1DE-F6AF-4CD6-94DF-0469884AD622}"/>
    <dgm:cxn modelId="{CF872B35-22B0-45C1-B84D-DA0A13D51770}" type="presOf" srcId="{873B2EDA-3F1B-448E-9445-BAAD950FB94A}" destId="{C79D9664-4012-4237-8A3F-59BAA5222D45}" srcOrd="1" destOrd="0" presId="urn:microsoft.com/office/officeart/2005/8/layout/radial5"/>
    <dgm:cxn modelId="{68985B4F-F4EE-4CFE-9D6E-662BCC07FE64}" type="presOf" srcId="{9986E24E-C2EF-46B9-BB09-F1791B094297}" destId="{332658F8-BFC6-4733-943F-917F38AA77A0}" srcOrd="1" destOrd="0" presId="urn:microsoft.com/office/officeart/2005/8/layout/radial5"/>
    <dgm:cxn modelId="{ABA4F2B0-A02C-4165-B455-639BD22921AA}" type="presOf" srcId="{0418565A-5EFC-47CB-8BDE-7D1FD384B778}" destId="{8C93FC60-935D-47A4-B70D-F4399744EC9C}" srcOrd="0" destOrd="0" presId="urn:microsoft.com/office/officeart/2005/8/layout/radial5"/>
    <dgm:cxn modelId="{F2FD98E5-13B3-496C-8470-AAB06B4B5F23}" type="presOf" srcId="{6F4E102B-BC79-4DF3-85D1-AF56FC3CDDCB}" destId="{35F55712-8B21-44A0-B6EF-ECCFD036E2D5}" srcOrd="0" destOrd="0" presId="urn:microsoft.com/office/officeart/2005/8/layout/radial5"/>
    <dgm:cxn modelId="{7191701F-55E5-402F-8C65-12513C79448F}" type="presOf" srcId="{16C54F98-B081-468E-8E17-3F8B1E8268C6}" destId="{C19B9BA0-D8FF-4C54-9847-22A40E06984C}" srcOrd="0" destOrd="0" presId="urn:microsoft.com/office/officeart/2005/8/layout/radial5"/>
    <dgm:cxn modelId="{6E94C0EC-50EB-4F13-A936-FB2C0A3152B8}" srcId="{0418565A-5EFC-47CB-8BDE-7D1FD384B778}" destId="{0C91E1B6-8CC6-41B9-9B38-581D161D0FA3}" srcOrd="0" destOrd="0" parTransId="{9986E24E-C2EF-46B9-BB09-F1791B094297}" sibTransId="{AF8EC00E-B10A-4BBC-8E1B-220A6B524E3B}"/>
    <dgm:cxn modelId="{BDF44FE6-ED58-41E4-9342-8D439A052BCB}" type="presOf" srcId="{291D40BE-C5E4-47A9-AE79-98288C1028AB}" destId="{7700CEF7-0939-43DE-819C-B403DEF7FE30}" srcOrd="0" destOrd="0" presId="urn:microsoft.com/office/officeart/2005/8/layout/radial5"/>
    <dgm:cxn modelId="{D1F7E77B-73E2-495E-82A6-12372A238F54}" type="presOf" srcId="{9986E24E-C2EF-46B9-BB09-F1791B094297}" destId="{C4315B8C-B71F-44DB-ACC6-950BD685B843}" srcOrd="0" destOrd="0" presId="urn:microsoft.com/office/officeart/2005/8/layout/radial5"/>
    <dgm:cxn modelId="{1032E398-E2FA-4DD7-8F71-D708A1D7B85C}" type="presOf" srcId="{E78B54CF-1A4D-46E9-83B6-1CBEAA257BCF}" destId="{8F7950F8-4168-4168-A74D-263868DECA84}" srcOrd="0" destOrd="0" presId="urn:microsoft.com/office/officeart/2005/8/layout/radial5"/>
    <dgm:cxn modelId="{3058EF51-8E4C-475E-824A-5829D2316E03}" type="presOf" srcId="{0C91E1B6-8CC6-41B9-9B38-581D161D0FA3}" destId="{31349ED5-8D0E-4DBE-9E06-75F41402FE19}" srcOrd="0" destOrd="0" presId="urn:microsoft.com/office/officeart/2005/8/layout/radial5"/>
    <dgm:cxn modelId="{1C5DED22-A57F-4F5F-A7A4-C5F58D6ECAA7}" srcId="{0418565A-5EFC-47CB-8BDE-7D1FD384B778}" destId="{D80EDE39-99AB-443F-9353-33D09A47EE05}" srcOrd="1" destOrd="0" parTransId="{CCB3A776-60FC-48B1-B4F3-9361B57FBE24}" sibTransId="{8D11E871-7A44-454E-A082-B1F53ABFB544}"/>
    <dgm:cxn modelId="{50CE8B2A-C112-4724-AC94-1536D42EFE0B}" type="presOf" srcId="{0BC8B75C-A4E4-468F-AFB8-3C9DB33FAD17}" destId="{096F0E54-F6C7-4DE3-9B4C-5E52E4F8D5C6}" srcOrd="1" destOrd="0" presId="urn:microsoft.com/office/officeart/2005/8/layout/radial5"/>
    <dgm:cxn modelId="{19BC0B42-B481-4DE2-A5A7-BE7BD677FAD2}" type="presOf" srcId="{CCB3A776-60FC-48B1-B4F3-9361B57FBE24}" destId="{42049A0A-82ED-46A9-B0E5-4127C4072B82}" srcOrd="1" destOrd="0" presId="urn:microsoft.com/office/officeart/2005/8/layout/radial5"/>
    <dgm:cxn modelId="{7B0C1B73-19C1-4923-872F-12C9A02FCF4D}" srcId="{0418565A-5EFC-47CB-8BDE-7D1FD384B778}" destId="{E5C8A9AC-B237-48E3-B7C4-E44E80823C3E}" srcOrd="5" destOrd="0" parTransId="{6F4E102B-BC79-4DF3-85D1-AF56FC3CDDCB}" sibTransId="{47CA909A-4235-4DDD-9667-F5C7ABBEF2B6}"/>
    <dgm:cxn modelId="{F66BFBEE-749E-46B1-A9B9-09D6324DCCB9}" type="presParOf" srcId="{7700CEF7-0939-43DE-819C-B403DEF7FE30}" destId="{8C93FC60-935D-47A4-B70D-F4399744EC9C}" srcOrd="0" destOrd="0" presId="urn:microsoft.com/office/officeart/2005/8/layout/radial5"/>
    <dgm:cxn modelId="{EB48C2F4-8ECB-4225-87B1-ABD364BB6CC8}" type="presParOf" srcId="{7700CEF7-0939-43DE-819C-B403DEF7FE30}" destId="{C4315B8C-B71F-44DB-ACC6-950BD685B843}" srcOrd="1" destOrd="0" presId="urn:microsoft.com/office/officeart/2005/8/layout/radial5"/>
    <dgm:cxn modelId="{EA24A719-5B34-48D8-B0E1-7807AFCA57A1}" type="presParOf" srcId="{C4315B8C-B71F-44DB-ACC6-950BD685B843}" destId="{332658F8-BFC6-4733-943F-917F38AA77A0}" srcOrd="0" destOrd="0" presId="urn:microsoft.com/office/officeart/2005/8/layout/radial5"/>
    <dgm:cxn modelId="{4EF84E63-A80D-4FC0-8A4F-9D67A118B6DB}" type="presParOf" srcId="{7700CEF7-0939-43DE-819C-B403DEF7FE30}" destId="{31349ED5-8D0E-4DBE-9E06-75F41402FE19}" srcOrd="2" destOrd="0" presId="urn:microsoft.com/office/officeart/2005/8/layout/radial5"/>
    <dgm:cxn modelId="{C71DA2FF-CFDE-4140-9C13-A8BC9517DA20}" type="presParOf" srcId="{7700CEF7-0939-43DE-819C-B403DEF7FE30}" destId="{BDB6E860-4DAA-40B3-88EF-3F5BBDF6E7FC}" srcOrd="3" destOrd="0" presId="urn:microsoft.com/office/officeart/2005/8/layout/radial5"/>
    <dgm:cxn modelId="{12A43E69-E395-4092-9F9B-957EA3CF5172}" type="presParOf" srcId="{BDB6E860-4DAA-40B3-88EF-3F5BBDF6E7FC}" destId="{42049A0A-82ED-46A9-B0E5-4127C4072B82}" srcOrd="0" destOrd="0" presId="urn:microsoft.com/office/officeart/2005/8/layout/radial5"/>
    <dgm:cxn modelId="{CAFBEC2E-C668-441A-9FC4-E4F90A1071D6}" type="presParOf" srcId="{7700CEF7-0939-43DE-819C-B403DEF7FE30}" destId="{9F8FF78E-62B6-4A69-9F2D-C382E26DAFC8}" srcOrd="4" destOrd="0" presId="urn:microsoft.com/office/officeart/2005/8/layout/radial5"/>
    <dgm:cxn modelId="{037FDBB2-E3A0-401C-8E0B-DF2EE60DB466}" type="presParOf" srcId="{7700CEF7-0939-43DE-819C-B403DEF7FE30}" destId="{F28F10C7-FE48-4792-9C03-15586A51EE3A}" srcOrd="5" destOrd="0" presId="urn:microsoft.com/office/officeart/2005/8/layout/radial5"/>
    <dgm:cxn modelId="{3B968730-DBAF-4F92-89AC-ACC3E60669A8}" type="presParOf" srcId="{F28F10C7-FE48-4792-9C03-15586A51EE3A}" destId="{774984C1-A36E-4B3C-BE8A-5B7F1408F23A}" srcOrd="0" destOrd="0" presId="urn:microsoft.com/office/officeart/2005/8/layout/radial5"/>
    <dgm:cxn modelId="{E6F6A23A-D911-455A-834E-056D88CEF4E0}" type="presParOf" srcId="{7700CEF7-0939-43DE-819C-B403DEF7FE30}" destId="{15CAD2EF-DC52-48F1-B1A8-BE1D8833C87E}" srcOrd="6" destOrd="0" presId="urn:microsoft.com/office/officeart/2005/8/layout/radial5"/>
    <dgm:cxn modelId="{73FC2742-B091-44FF-BC96-C567C893D4E6}" type="presParOf" srcId="{7700CEF7-0939-43DE-819C-B403DEF7FE30}" destId="{9E57CE3B-3ABC-497B-A683-4AA933B33414}" srcOrd="7" destOrd="0" presId="urn:microsoft.com/office/officeart/2005/8/layout/radial5"/>
    <dgm:cxn modelId="{CADC4848-73F1-4C2F-BE2C-7A5719CFC5B0}" type="presParOf" srcId="{9E57CE3B-3ABC-497B-A683-4AA933B33414}" destId="{C79D9664-4012-4237-8A3F-59BAA5222D45}" srcOrd="0" destOrd="0" presId="urn:microsoft.com/office/officeart/2005/8/layout/radial5"/>
    <dgm:cxn modelId="{A9901E4C-728B-403F-A773-B057738A8CBF}" type="presParOf" srcId="{7700CEF7-0939-43DE-819C-B403DEF7FE30}" destId="{8F7950F8-4168-4168-A74D-263868DECA84}" srcOrd="8" destOrd="0" presId="urn:microsoft.com/office/officeart/2005/8/layout/radial5"/>
    <dgm:cxn modelId="{B71DA2BA-F3B2-43B6-9101-E886DB9BBD84}" type="presParOf" srcId="{7700CEF7-0939-43DE-819C-B403DEF7FE30}" destId="{6F14AC8F-372D-44EB-BA60-7425B41BA7A9}" srcOrd="9" destOrd="0" presId="urn:microsoft.com/office/officeart/2005/8/layout/radial5"/>
    <dgm:cxn modelId="{5E204097-DC39-4EAA-8C39-653808D6ABA9}" type="presParOf" srcId="{6F14AC8F-372D-44EB-BA60-7425B41BA7A9}" destId="{096F0E54-F6C7-4DE3-9B4C-5E52E4F8D5C6}" srcOrd="0" destOrd="0" presId="urn:microsoft.com/office/officeart/2005/8/layout/radial5"/>
    <dgm:cxn modelId="{C1E368D0-6074-4C05-ACA3-901826B6421E}" type="presParOf" srcId="{7700CEF7-0939-43DE-819C-B403DEF7FE30}" destId="{C19B9BA0-D8FF-4C54-9847-22A40E06984C}" srcOrd="10" destOrd="0" presId="urn:microsoft.com/office/officeart/2005/8/layout/radial5"/>
    <dgm:cxn modelId="{A133CAF7-C950-4F41-960E-011E9AB218F8}" type="presParOf" srcId="{7700CEF7-0939-43DE-819C-B403DEF7FE30}" destId="{35F55712-8B21-44A0-B6EF-ECCFD036E2D5}" srcOrd="11" destOrd="0" presId="urn:microsoft.com/office/officeart/2005/8/layout/radial5"/>
    <dgm:cxn modelId="{2729DEA2-AF6E-481D-A70B-CB3E6E1C850D}" type="presParOf" srcId="{35F55712-8B21-44A0-B6EF-ECCFD036E2D5}" destId="{E3061D65-DCE9-4FB9-A982-1E23393BFB6A}" srcOrd="0" destOrd="0" presId="urn:microsoft.com/office/officeart/2005/8/layout/radial5"/>
    <dgm:cxn modelId="{D6112BBC-1F44-4F88-9746-AA44BDC9282A}" type="presParOf" srcId="{7700CEF7-0939-43DE-819C-B403DEF7FE30}" destId="{94683E45-7826-40F6-93F9-DEAE7FA09B77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1D40BE-C5E4-47A9-AE79-98288C1028AB}" type="doc">
      <dgm:prSet loTypeId="urn:microsoft.com/office/officeart/2005/8/layout/radial5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418565A-5EFC-47CB-8BDE-7D1FD384B778}">
      <dgm:prSet phldrT="[Text]" custT="1"/>
      <dgm:spPr/>
      <dgm:t>
        <a:bodyPr/>
        <a:lstStyle/>
        <a:p>
          <a:r>
            <a:rPr lang="bn-BD" sz="2800" b="1" dirty="0" smtClean="0"/>
            <a:t>প্রাকৃতিক</a:t>
          </a:r>
        </a:p>
        <a:p>
          <a:r>
            <a:rPr lang="bn-BD" sz="2800" b="1" dirty="0" smtClean="0"/>
            <a:t>কারন</a:t>
          </a:r>
          <a:endParaRPr lang="en-US" sz="2800" b="1" dirty="0"/>
        </a:p>
      </dgm:t>
    </dgm:pt>
    <dgm:pt modelId="{3137D9B0-73CC-46E4-ADAA-313903563059}" type="parTrans" cxnId="{A1A3DBF8-926B-4D60-8EC8-B6CFB101F37E}">
      <dgm:prSet/>
      <dgm:spPr/>
      <dgm:t>
        <a:bodyPr/>
        <a:lstStyle/>
        <a:p>
          <a:endParaRPr lang="en-US"/>
        </a:p>
      </dgm:t>
    </dgm:pt>
    <dgm:pt modelId="{9EBE3EFE-D98F-441E-AEBD-8C5E798A4EC7}" type="sibTrans" cxnId="{A1A3DBF8-926B-4D60-8EC8-B6CFB101F37E}">
      <dgm:prSet/>
      <dgm:spPr/>
      <dgm:t>
        <a:bodyPr/>
        <a:lstStyle/>
        <a:p>
          <a:endParaRPr lang="en-US"/>
        </a:p>
      </dgm:t>
    </dgm:pt>
    <dgm:pt modelId="{0C91E1B6-8CC6-41B9-9B38-581D161D0FA3}">
      <dgm:prSet phldrT="[Text]" custT="1"/>
      <dgm:spPr/>
      <dgm:t>
        <a:bodyPr/>
        <a:lstStyle/>
        <a:p>
          <a:r>
            <a:rPr lang="bn-BD" sz="3200" b="1" dirty="0" smtClean="0">
              <a:latin typeface="NikoshBAN" pitchFamily="2" charset="0"/>
              <a:cs typeface="NikoshBAN" pitchFamily="2" charset="0"/>
            </a:rPr>
            <a:t>ভৌগলিক অবস্থান</a:t>
          </a:r>
          <a:endParaRPr lang="en-US" sz="3200" b="1" dirty="0">
            <a:latin typeface="NikoshBAN" pitchFamily="2" charset="0"/>
            <a:cs typeface="NikoshBAN" pitchFamily="2" charset="0"/>
          </a:endParaRPr>
        </a:p>
      </dgm:t>
    </dgm:pt>
    <dgm:pt modelId="{9986E24E-C2EF-46B9-BB09-F1791B094297}" type="parTrans" cxnId="{6E94C0EC-50EB-4F13-A936-FB2C0A3152B8}">
      <dgm:prSet/>
      <dgm:spPr/>
      <dgm:t>
        <a:bodyPr/>
        <a:lstStyle/>
        <a:p>
          <a:endParaRPr lang="en-US"/>
        </a:p>
      </dgm:t>
    </dgm:pt>
    <dgm:pt modelId="{AF8EC00E-B10A-4BBC-8E1B-220A6B524E3B}" type="sibTrans" cxnId="{6E94C0EC-50EB-4F13-A936-FB2C0A3152B8}">
      <dgm:prSet/>
      <dgm:spPr/>
      <dgm:t>
        <a:bodyPr/>
        <a:lstStyle/>
        <a:p>
          <a:endParaRPr lang="en-US"/>
        </a:p>
      </dgm:t>
    </dgm:pt>
    <dgm:pt modelId="{E78B54CF-1A4D-46E9-83B6-1CBEAA257BCF}">
      <dgm:prSet phldrT="[Text]" custT="1"/>
      <dgm:spPr/>
      <dgm:t>
        <a:bodyPr/>
        <a:lstStyle/>
        <a:p>
          <a:r>
            <a:rPr lang="bn-BD" sz="3200" b="1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মূল নদীর গভীরতা কম</a:t>
          </a:r>
          <a:endParaRPr lang="en-US" sz="3200" b="1" dirty="0"/>
        </a:p>
      </dgm:t>
    </dgm:pt>
    <dgm:pt modelId="{873B2EDA-3F1B-448E-9445-BAAD950FB94A}" type="parTrans" cxnId="{3EC44295-A9FF-4E05-B0F1-1F68D22C9486}">
      <dgm:prSet/>
      <dgm:spPr/>
      <dgm:t>
        <a:bodyPr/>
        <a:lstStyle/>
        <a:p>
          <a:endParaRPr lang="en-US"/>
        </a:p>
      </dgm:t>
    </dgm:pt>
    <dgm:pt modelId="{24BAA3AE-B4FF-4E3E-937E-BD2E813F3237}" type="sibTrans" cxnId="{3EC44295-A9FF-4E05-B0F1-1F68D22C9486}">
      <dgm:prSet/>
      <dgm:spPr/>
      <dgm:t>
        <a:bodyPr/>
        <a:lstStyle/>
        <a:p>
          <a:endParaRPr lang="en-US"/>
        </a:p>
      </dgm:t>
    </dgm:pt>
    <dgm:pt modelId="{16C54F98-B081-468E-8E17-3F8B1E8268C6}">
      <dgm:prSet phldrT="[Text]"/>
      <dgm:spPr/>
      <dgm:t>
        <a:bodyPr/>
        <a:lstStyle/>
        <a:p>
          <a:r>
            <a:rPr lang="bn-BD" b="1" dirty="0" smtClean="0">
              <a:solidFill>
                <a:srgbClr val="FFC000"/>
              </a:solidFill>
              <a:latin typeface="NikoshBAN" pitchFamily="2" charset="0"/>
              <a:cs typeface="NikoshBAN" pitchFamily="2" charset="0"/>
            </a:rPr>
            <a:t>মৌসুমি জলবায়ুর প্রভাব</a:t>
          </a:r>
          <a:endParaRPr lang="en-US" b="1" dirty="0"/>
        </a:p>
      </dgm:t>
    </dgm:pt>
    <dgm:pt modelId="{0BC8B75C-A4E4-468F-AFB8-3C9DB33FAD17}" type="parTrans" cxnId="{D8A4EA05-F464-437B-868D-8A6CD3D8A8B7}">
      <dgm:prSet/>
      <dgm:spPr/>
      <dgm:t>
        <a:bodyPr/>
        <a:lstStyle/>
        <a:p>
          <a:endParaRPr lang="en-US"/>
        </a:p>
      </dgm:t>
    </dgm:pt>
    <dgm:pt modelId="{59F36A6E-107B-4EEA-9077-FF393D3FFCB0}" type="sibTrans" cxnId="{D8A4EA05-F464-437B-868D-8A6CD3D8A8B7}">
      <dgm:prSet/>
      <dgm:spPr/>
      <dgm:t>
        <a:bodyPr/>
        <a:lstStyle/>
        <a:p>
          <a:endParaRPr lang="en-US"/>
        </a:p>
      </dgm:t>
    </dgm:pt>
    <dgm:pt modelId="{E5C8A9AC-B237-48E3-B7C4-E44E80823C3E}">
      <dgm:prSet custT="1"/>
      <dgm:spPr/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বঙ্গোপসাগরের তীব্র জোয়ার ভাটা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6F4E102B-BC79-4DF3-85D1-AF56FC3CDDCB}" type="parTrans" cxnId="{7B0C1B73-19C1-4923-872F-12C9A02FCF4D}">
      <dgm:prSet/>
      <dgm:spPr/>
      <dgm:t>
        <a:bodyPr/>
        <a:lstStyle/>
        <a:p>
          <a:endParaRPr lang="en-US"/>
        </a:p>
      </dgm:t>
    </dgm:pt>
    <dgm:pt modelId="{47CA909A-4235-4DDD-9667-F5C7ABBEF2B6}" type="sibTrans" cxnId="{7B0C1B73-19C1-4923-872F-12C9A02FCF4D}">
      <dgm:prSet/>
      <dgm:spPr/>
      <dgm:t>
        <a:bodyPr/>
        <a:lstStyle/>
        <a:p>
          <a:endParaRPr lang="en-US"/>
        </a:p>
      </dgm:t>
    </dgm:pt>
    <dgm:pt modelId="{D80EDE39-99AB-443F-9353-33D09A47EE05}">
      <dgm:prSet custT="1"/>
      <dgm:spPr/>
      <dgm:t>
        <a:bodyPr/>
        <a:lstStyle/>
        <a:p>
          <a:r>
            <a:rPr lang="bn-BD" sz="3600" b="1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rPr>
            <a:t>উজানে প্রচুর বৃষ্টি</a:t>
          </a:r>
          <a:endParaRPr lang="en-US" sz="3600" b="1" dirty="0">
            <a:solidFill>
              <a:srgbClr val="FFFF00"/>
            </a:solidFill>
            <a:latin typeface="NikoshBAN" pitchFamily="2" charset="0"/>
            <a:cs typeface="NikoshBAN" pitchFamily="2" charset="0"/>
          </a:endParaRPr>
        </a:p>
      </dgm:t>
    </dgm:pt>
    <dgm:pt modelId="{CCB3A776-60FC-48B1-B4F3-9361B57FBE24}" type="parTrans" cxnId="{1C5DED22-A57F-4F5F-A7A4-C5F58D6ECAA7}">
      <dgm:prSet/>
      <dgm:spPr/>
      <dgm:t>
        <a:bodyPr/>
        <a:lstStyle/>
        <a:p>
          <a:endParaRPr lang="en-US"/>
        </a:p>
      </dgm:t>
    </dgm:pt>
    <dgm:pt modelId="{8D11E871-7A44-454E-A082-B1F53ABFB544}" type="sibTrans" cxnId="{1C5DED22-A57F-4F5F-A7A4-C5F58D6ECAA7}">
      <dgm:prSet/>
      <dgm:spPr/>
      <dgm:t>
        <a:bodyPr/>
        <a:lstStyle/>
        <a:p>
          <a:endParaRPr lang="en-US"/>
        </a:p>
      </dgm:t>
    </dgm:pt>
    <dgm:pt modelId="{18A3DEBD-CAA0-4EE0-8EFF-CE647B040894}">
      <dgm:prSet custT="1"/>
      <dgm:spPr/>
      <dgm:t>
        <a:bodyPr/>
        <a:lstStyle/>
        <a:p>
          <a:r>
            <a:rPr lang="bn-BD" sz="36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ভূমিকম্প</a:t>
          </a:r>
          <a:endParaRPr lang="en-US" sz="3600" b="1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CB46FBA1-1570-4AD7-B36F-52FFD86D9539}" type="parTrans" cxnId="{9475A1E6-88D5-484A-BCFC-D5720520CEB5}">
      <dgm:prSet/>
      <dgm:spPr/>
      <dgm:t>
        <a:bodyPr/>
        <a:lstStyle/>
        <a:p>
          <a:endParaRPr lang="en-US"/>
        </a:p>
      </dgm:t>
    </dgm:pt>
    <dgm:pt modelId="{4486C1DE-F6AF-4CD6-94DF-0469884AD622}" type="sibTrans" cxnId="{9475A1E6-88D5-484A-BCFC-D5720520CEB5}">
      <dgm:prSet/>
      <dgm:spPr/>
      <dgm:t>
        <a:bodyPr/>
        <a:lstStyle/>
        <a:p>
          <a:endParaRPr lang="en-US"/>
        </a:p>
      </dgm:t>
    </dgm:pt>
    <dgm:pt modelId="{7700CEF7-0939-43DE-819C-B403DEF7FE30}" type="pres">
      <dgm:prSet presAssocID="{291D40BE-C5E4-47A9-AE79-98288C1028A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93FC60-935D-47A4-B70D-F4399744EC9C}" type="pres">
      <dgm:prSet presAssocID="{0418565A-5EFC-47CB-8BDE-7D1FD384B778}" presName="centerShape" presStyleLbl="node0" presStyleIdx="0" presStyleCnt="1" custScaleX="146043" custScaleY="122402"/>
      <dgm:spPr/>
      <dgm:t>
        <a:bodyPr/>
        <a:lstStyle/>
        <a:p>
          <a:endParaRPr lang="en-US"/>
        </a:p>
      </dgm:t>
    </dgm:pt>
    <dgm:pt modelId="{C4315B8C-B71F-44DB-ACC6-950BD685B843}" type="pres">
      <dgm:prSet presAssocID="{9986E24E-C2EF-46B9-BB09-F1791B094297}" presName="parTrans" presStyleLbl="sibTrans2D1" presStyleIdx="0" presStyleCnt="6"/>
      <dgm:spPr/>
      <dgm:t>
        <a:bodyPr/>
        <a:lstStyle/>
        <a:p>
          <a:endParaRPr lang="en-US"/>
        </a:p>
      </dgm:t>
    </dgm:pt>
    <dgm:pt modelId="{332658F8-BFC6-4733-943F-917F38AA77A0}" type="pres">
      <dgm:prSet presAssocID="{9986E24E-C2EF-46B9-BB09-F1791B094297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31349ED5-8D0E-4DBE-9E06-75F41402FE19}" type="pres">
      <dgm:prSet presAssocID="{0C91E1B6-8CC6-41B9-9B38-581D161D0FA3}" presName="node" presStyleLbl="node1" presStyleIdx="0" presStyleCnt="6" custScaleX="136293" custScaleY="112107" custRadScaleRad="98005" custRadScaleInc="1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6E860-4DAA-40B3-88EF-3F5BBDF6E7FC}" type="pres">
      <dgm:prSet presAssocID="{CCB3A776-60FC-48B1-B4F3-9361B57FBE24}" presName="parTrans" presStyleLbl="sibTrans2D1" presStyleIdx="1" presStyleCnt="6"/>
      <dgm:spPr/>
      <dgm:t>
        <a:bodyPr/>
        <a:lstStyle/>
        <a:p>
          <a:endParaRPr lang="en-US"/>
        </a:p>
      </dgm:t>
    </dgm:pt>
    <dgm:pt modelId="{42049A0A-82ED-46A9-B0E5-4127C4072B82}" type="pres">
      <dgm:prSet presAssocID="{CCB3A776-60FC-48B1-B4F3-9361B57FBE24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9F8FF78E-62B6-4A69-9F2D-C382E26DAFC8}" type="pres">
      <dgm:prSet presAssocID="{D80EDE39-99AB-443F-9353-33D09A47EE05}" presName="node" presStyleLbl="node1" presStyleIdx="1" presStyleCnt="6" custScaleX="124069" custScaleY="138511" custRadScaleRad="124469" custRadScaleInc="-23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F10C7-FE48-4792-9C03-15586A51EE3A}" type="pres">
      <dgm:prSet presAssocID="{CB46FBA1-1570-4AD7-B36F-52FFD86D9539}" presName="parTrans" presStyleLbl="sibTrans2D1" presStyleIdx="2" presStyleCnt="6"/>
      <dgm:spPr/>
      <dgm:t>
        <a:bodyPr/>
        <a:lstStyle/>
        <a:p>
          <a:endParaRPr lang="en-US"/>
        </a:p>
      </dgm:t>
    </dgm:pt>
    <dgm:pt modelId="{774984C1-A36E-4B3C-BE8A-5B7F1408F23A}" type="pres">
      <dgm:prSet presAssocID="{CB46FBA1-1570-4AD7-B36F-52FFD86D9539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15CAD2EF-DC52-48F1-B1A8-BE1D8833C87E}" type="pres">
      <dgm:prSet presAssocID="{18A3DEBD-CAA0-4EE0-8EFF-CE647B040894}" presName="node" presStyleLbl="node1" presStyleIdx="2" presStyleCnt="6" custScaleX="128884" custScaleY="138513" custRadScaleRad="127164" custRadScaleInc="10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7CE3B-3ABC-497B-A683-4AA933B33414}" type="pres">
      <dgm:prSet presAssocID="{873B2EDA-3F1B-448E-9445-BAAD950FB94A}" presName="parTrans" presStyleLbl="sibTrans2D1" presStyleIdx="3" presStyleCnt="6"/>
      <dgm:spPr/>
      <dgm:t>
        <a:bodyPr/>
        <a:lstStyle/>
        <a:p>
          <a:endParaRPr lang="en-US"/>
        </a:p>
      </dgm:t>
    </dgm:pt>
    <dgm:pt modelId="{C79D9664-4012-4237-8A3F-59BAA5222D45}" type="pres">
      <dgm:prSet presAssocID="{873B2EDA-3F1B-448E-9445-BAAD950FB94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F7950F8-4168-4168-A74D-263868DECA84}" type="pres">
      <dgm:prSet presAssocID="{E78B54CF-1A4D-46E9-83B6-1CBEAA257BCF}" presName="node" presStyleLbl="node1" presStyleIdx="3" presStyleCnt="6" custScaleX="148140" custRadScaleRad="93801" custRadScaleInc="4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4AC8F-372D-44EB-BA60-7425B41BA7A9}" type="pres">
      <dgm:prSet presAssocID="{0BC8B75C-A4E4-468F-AFB8-3C9DB33FAD17}" presName="parTrans" presStyleLbl="sibTrans2D1" presStyleIdx="4" presStyleCnt="6"/>
      <dgm:spPr/>
      <dgm:t>
        <a:bodyPr/>
        <a:lstStyle/>
        <a:p>
          <a:endParaRPr lang="en-US"/>
        </a:p>
      </dgm:t>
    </dgm:pt>
    <dgm:pt modelId="{096F0E54-F6C7-4DE3-9B4C-5E52E4F8D5C6}" type="pres">
      <dgm:prSet presAssocID="{0BC8B75C-A4E4-468F-AFB8-3C9DB33FAD17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C19B9BA0-D8FF-4C54-9847-22A40E06984C}" type="pres">
      <dgm:prSet presAssocID="{16C54F98-B081-468E-8E17-3F8B1E8268C6}" presName="node" presStyleLbl="node1" presStyleIdx="4" presStyleCnt="6" custScaleX="119256" custScaleY="131074" custRadScaleRad="121077" custRadScaleInc="-41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F55712-8B21-44A0-B6EF-ECCFD036E2D5}" type="pres">
      <dgm:prSet presAssocID="{6F4E102B-BC79-4DF3-85D1-AF56FC3CDDCB}" presName="parTrans" presStyleLbl="sibTrans2D1" presStyleIdx="5" presStyleCnt="6"/>
      <dgm:spPr/>
      <dgm:t>
        <a:bodyPr/>
        <a:lstStyle/>
        <a:p>
          <a:endParaRPr lang="en-US"/>
        </a:p>
      </dgm:t>
    </dgm:pt>
    <dgm:pt modelId="{E3061D65-DCE9-4FB9-A982-1E23393BFB6A}" type="pres">
      <dgm:prSet presAssocID="{6F4E102B-BC79-4DF3-85D1-AF56FC3CDDCB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94683E45-7826-40F6-93F9-DEAE7FA09B77}" type="pres">
      <dgm:prSet presAssocID="{E5C8A9AC-B237-48E3-B7C4-E44E80823C3E}" presName="node" presStyleLbl="node1" presStyleIdx="5" presStyleCnt="6" custScaleX="137957" custScaleY="150160" custRadScaleRad="139848" custRadScaleInc="17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C44295-A9FF-4E05-B0F1-1F68D22C9486}" srcId="{0418565A-5EFC-47CB-8BDE-7D1FD384B778}" destId="{E78B54CF-1A4D-46E9-83B6-1CBEAA257BCF}" srcOrd="3" destOrd="0" parTransId="{873B2EDA-3F1B-448E-9445-BAAD950FB94A}" sibTransId="{24BAA3AE-B4FF-4E3E-937E-BD2E813F3237}"/>
    <dgm:cxn modelId="{DB992A0F-705F-416C-BE11-6FBDC0F6341A}" type="presOf" srcId="{D80EDE39-99AB-443F-9353-33D09A47EE05}" destId="{9F8FF78E-62B6-4A69-9F2D-C382E26DAFC8}" srcOrd="0" destOrd="0" presId="urn:microsoft.com/office/officeart/2005/8/layout/radial5"/>
    <dgm:cxn modelId="{BB2205CA-CAC8-459E-919D-E45F8394D92E}" type="presOf" srcId="{CCB3A776-60FC-48B1-B4F3-9361B57FBE24}" destId="{42049A0A-82ED-46A9-B0E5-4127C4072B82}" srcOrd="1" destOrd="0" presId="urn:microsoft.com/office/officeart/2005/8/layout/radial5"/>
    <dgm:cxn modelId="{B39B77E6-8148-4067-9FB5-35E4DF85851F}" type="presOf" srcId="{CB46FBA1-1570-4AD7-B36F-52FFD86D9539}" destId="{F28F10C7-FE48-4792-9C03-15586A51EE3A}" srcOrd="0" destOrd="0" presId="urn:microsoft.com/office/officeart/2005/8/layout/radial5"/>
    <dgm:cxn modelId="{D8A4EA05-F464-437B-868D-8A6CD3D8A8B7}" srcId="{0418565A-5EFC-47CB-8BDE-7D1FD384B778}" destId="{16C54F98-B081-468E-8E17-3F8B1E8268C6}" srcOrd="4" destOrd="0" parTransId="{0BC8B75C-A4E4-468F-AFB8-3C9DB33FAD17}" sibTransId="{59F36A6E-107B-4EEA-9077-FF393D3FFCB0}"/>
    <dgm:cxn modelId="{D32360A1-17E3-426F-BB2E-C1C916F70AA2}" type="presOf" srcId="{E5C8A9AC-B237-48E3-B7C4-E44E80823C3E}" destId="{94683E45-7826-40F6-93F9-DEAE7FA09B77}" srcOrd="0" destOrd="0" presId="urn:microsoft.com/office/officeart/2005/8/layout/radial5"/>
    <dgm:cxn modelId="{21581D4C-FB36-4610-899F-2BC219F991AE}" type="presOf" srcId="{CCB3A776-60FC-48B1-B4F3-9361B57FBE24}" destId="{BDB6E860-4DAA-40B3-88EF-3F5BBDF6E7FC}" srcOrd="0" destOrd="0" presId="urn:microsoft.com/office/officeart/2005/8/layout/radial5"/>
    <dgm:cxn modelId="{34A7123E-6C0F-4CD4-8E5D-6C9413BF6254}" type="presOf" srcId="{E78B54CF-1A4D-46E9-83B6-1CBEAA257BCF}" destId="{8F7950F8-4168-4168-A74D-263868DECA84}" srcOrd="0" destOrd="0" presId="urn:microsoft.com/office/officeart/2005/8/layout/radial5"/>
    <dgm:cxn modelId="{2668B5A2-8FEA-44A0-8FF3-794852858117}" type="presOf" srcId="{6F4E102B-BC79-4DF3-85D1-AF56FC3CDDCB}" destId="{35F55712-8B21-44A0-B6EF-ECCFD036E2D5}" srcOrd="0" destOrd="0" presId="urn:microsoft.com/office/officeart/2005/8/layout/radial5"/>
    <dgm:cxn modelId="{44B26933-5598-49D3-89E1-3A26D3624F08}" type="presOf" srcId="{873B2EDA-3F1B-448E-9445-BAAD950FB94A}" destId="{9E57CE3B-3ABC-497B-A683-4AA933B33414}" srcOrd="0" destOrd="0" presId="urn:microsoft.com/office/officeart/2005/8/layout/radial5"/>
    <dgm:cxn modelId="{7A8EE6F3-7E9A-4754-8A0F-83DFBC2F8C3A}" type="presOf" srcId="{0BC8B75C-A4E4-468F-AFB8-3C9DB33FAD17}" destId="{096F0E54-F6C7-4DE3-9B4C-5E52E4F8D5C6}" srcOrd="1" destOrd="0" presId="urn:microsoft.com/office/officeart/2005/8/layout/radial5"/>
    <dgm:cxn modelId="{073EEC54-B2A1-4FC1-8494-3A637649C65E}" type="presOf" srcId="{9986E24E-C2EF-46B9-BB09-F1791B094297}" destId="{332658F8-BFC6-4733-943F-917F38AA77A0}" srcOrd="1" destOrd="0" presId="urn:microsoft.com/office/officeart/2005/8/layout/radial5"/>
    <dgm:cxn modelId="{AB8878F2-5215-46E3-A719-14606BC86B85}" type="presOf" srcId="{16C54F98-B081-468E-8E17-3F8B1E8268C6}" destId="{C19B9BA0-D8FF-4C54-9847-22A40E06984C}" srcOrd="0" destOrd="0" presId="urn:microsoft.com/office/officeart/2005/8/layout/radial5"/>
    <dgm:cxn modelId="{A1A3DBF8-926B-4D60-8EC8-B6CFB101F37E}" srcId="{291D40BE-C5E4-47A9-AE79-98288C1028AB}" destId="{0418565A-5EFC-47CB-8BDE-7D1FD384B778}" srcOrd="0" destOrd="0" parTransId="{3137D9B0-73CC-46E4-ADAA-313903563059}" sibTransId="{9EBE3EFE-D98F-441E-AEBD-8C5E798A4EC7}"/>
    <dgm:cxn modelId="{050064CF-7021-477C-996E-4D4075E9835B}" type="presOf" srcId="{291D40BE-C5E4-47A9-AE79-98288C1028AB}" destId="{7700CEF7-0939-43DE-819C-B403DEF7FE30}" srcOrd="0" destOrd="0" presId="urn:microsoft.com/office/officeart/2005/8/layout/radial5"/>
    <dgm:cxn modelId="{9475A1E6-88D5-484A-BCFC-D5720520CEB5}" srcId="{0418565A-5EFC-47CB-8BDE-7D1FD384B778}" destId="{18A3DEBD-CAA0-4EE0-8EFF-CE647B040894}" srcOrd="2" destOrd="0" parTransId="{CB46FBA1-1570-4AD7-B36F-52FFD86D9539}" sibTransId="{4486C1DE-F6AF-4CD6-94DF-0469884AD622}"/>
    <dgm:cxn modelId="{5C66E185-9350-4CE3-AD92-015484A01BBB}" type="presOf" srcId="{6F4E102B-BC79-4DF3-85D1-AF56FC3CDDCB}" destId="{E3061D65-DCE9-4FB9-A982-1E23393BFB6A}" srcOrd="1" destOrd="0" presId="urn:microsoft.com/office/officeart/2005/8/layout/radial5"/>
    <dgm:cxn modelId="{D44F42E0-B83B-4131-BB24-62525AF07C76}" type="presOf" srcId="{9986E24E-C2EF-46B9-BB09-F1791B094297}" destId="{C4315B8C-B71F-44DB-ACC6-950BD685B843}" srcOrd="0" destOrd="0" presId="urn:microsoft.com/office/officeart/2005/8/layout/radial5"/>
    <dgm:cxn modelId="{7AB7CD96-4527-4CD5-8B83-DDE6081C71A7}" type="presOf" srcId="{0BC8B75C-A4E4-468F-AFB8-3C9DB33FAD17}" destId="{6F14AC8F-372D-44EB-BA60-7425B41BA7A9}" srcOrd="0" destOrd="0" presId="urn:microsoft.com/office/officeart/2005/8/layout/radial5"/>
    <dgm:cxn modelId="{006B3121-6A35-4B3A-A1EA-D0865D9A0F23}" type="presOf" srcId="{0418565A-5EFC-47CB-8BDE-7D1FD384B778}" destId="{8C93FC60-935D-47A4-B70D-F4399744EC9C}" srcOrd="0" destOrd="0" presId="urn:microsoft.com/office/officeart/2005/8/layout/radial5"/>
    <dgm:cxn modelId="{A4E0AC95-75F3-4BB6-B292-CF5340AD2521}" type="presOf" srcId="{CB46FBA1-1570-4AD7-B36F-52FFD86D9539}" destId="{774984C1-A36E-4B3C-BE8A-5B7F1408F23A}" srcOrd="1" destOrd="0" presId="urn:microsoft.com/office/officeart/2005/8/layout/radial5"/>
    <dgm:cxn modelId="{6E94C0EC-50EB-4F13-A936-FB2C0A3152B8}" srcId="{0418565A-5EFC-47CB-8BDE-7D1FD384B778}" destId="{0C91E1B6-8CC6-41B9-9B38-581D161D0FA3}" srcOrd="0" destOrd="0" parTransId="{9986E24E-C2EF-46B9-BB09-F1791B094297}" sibTransId="{AF8EC00E-B10A-4BBC-8E1B-220A6B524E3B}"/>
    <dgm:cxn modelId="{D1A5D972-1737-4BA3-8447-895079563C4A}" type="presOf" srcId="{873B2EDA-3F1B-448E-9445-BAAD950FB94A}" destId="{C79D9664-4012-4237-8A3F-59BAA5222D45}" srcOrd="1" destOrd="0" presId="urn:microsoft.com/office/officeart/2005/8/layout/radial5"/>
    <dgm:cxn modelId="{EFA64E5C-D90A-4F5D-9351-1647541E8702}" type="presOf" srcId="{18A3DEBD-CAA0-4EE0-8EFF-CE647B040894}" destId="{15CAD2EF-DC52-48F1-B1A8-BE1D8833C87E}" srcOrd="0" destOrd="0" presId="urn:microsoft.com/office/officeart/2005/8/layout/radial5"/>
    <dgm:cxn modelId="{1C5DED22-A57F-4F5F-A7A4-C5F58D6ECAA7}" srcId="{0418565A-5EFC-47CB-8BDE-7D1FD384B778}" destId="{D80EDE39-99AB-443F-9353-33D09A47EE05}" srcOrd="1" destOrd="0" parTransId="{CCB3A776-60FC-48B1-B4F3-9361B57FBE24}" sibTransId="{8D11E871-7A44-454E-A082-B1F53ABFB544}"/>
    <dgm:cxn modelId="{78D80BDB-4448-4CB8-A82A-8E009B33A201}" type="presOf" srcId="{0C91E1B6-8CC6-41B9-9B38-581D161D0FA3}" destId="{31349ED5-8D0E-4DBE-9E06-75F41402FE19}" srcOrd="0" destOrd="0" presId="urn:microsoft.com/office/officeart/2005/8/layout/radial5"/>
    <dgm:cxn modelId="{7B0C1B73-19C1-4923-872F-12C9A02FCF4D}" srcId="{0418565A-5EFC-47CB-8BDE-7D1FD384B778}" destId="{E5C8A9AC-B237-48E3-B7C4-E44E80823C3E}" srcOrd="5" destOrd="0" parTransId="{6F4E102B-BC79-4DF3-85D1-AF56FC3CDDCB}" sibTransId="{47CA909A-4235-4DDD-9667-F5C7ABBEF2B6}"/>
    <dgm:cxn modelId="{7262782B-615F-454E-9C17-64EA68975CEB}" type="presParOf" srcId="{7700CEF7-0939-43DE-819C-B403DEF7FE30}" destId="{8C93FC60-935D-47A4-B70D-F4399744EC9C}" srcOrd="0" destOrd="0" presId="urn:microsoft.com/office/officeart/2005/8/layout/radial5"/>
    <dgm:cxn modelId="{ACE9D80D-327C-4CA4-931B-4573EED24E2D}" type="presParOf" srcId="{7700CEF7-0939-43DE-819C-B403DEF7FE30}" destId="{C4315B8C-B71F-44DB-ACC6-950BD685B843}" srcOrd="1" destOrd="0" presId="urn:microsoft.com/office/officeart/2005/8/layout/radial5"/>
    <dgm:cxn modelId="{C9D11CA1-98A9-40DA-8DAD-80ABB14CCEB0}" type="presParOf" srcId="{C4315B8C-B71F-44DB-ACC6-950BD685B843}" destId="{332658F8-BFC6-4733-943F-917F38AA77A0}" srcOrd="0" destOrd="0" presId="urn:microsoft.com/office/officeart/2005/8/layout/radial5"/>
    <dgm:cxn modelId="{ECB56773-1D55-499F-8DDD-FBAABD304931}" type="presParOf" srcId="{7700CEF7-0939-43DE-819C-B403DEF7FE30}" destId="{31349ED5-8D0E-4DBE-9E06-75F41402FE19}" srcOrd="2" destOrd="0" presId="urn:microsoft.com/office/officeart/2005/8/layout/radial5"/>
    <dgm:cxn modelId="{2898D0EB-6961-4977-B5CF-EE3FA0982553}" type="presParOf" srcId="{7700CEF7-0939-43DE-819C-B403DEF7FE30}" destId="{BDB6E860-4DAA-40B3-88EF-3F5BBDF6E7FC}" srcOrd="3" destOrd="0" presId="urn:microsoft.com/office/officeart/2005/8/layout/radial5"/>
    <dgm:cxn modelId="{9AAB0EC1-1707-4D46-9B0F-1E7CD3B07764}" type="presParOf" srcId="{BDB6E860-4DAA-40B3-88EF-3F5BBDF6E7FC}" destId="{42049A0A-82ED-46A9-B0E5-4127C4072B82}" srcOrd="0" destOrd="0" presId="urn:microsoft.com/office/officeart/2005/8/layout/radial5"/>
    <dgm:cxn modelId="{288C6D80-49FA-4850-AACD-1F5949707CE3}" type="presParOf" srcId="{7700CEF7-0939-43DE-819C-B403DEF7FE30}" destId="{9F8FF78E-62B6-4A69-9F2D-C382E26DAFC8}" srcOrd="4" destOrd="0" presId="urn:microsoft.com/office/officeart/2005/8/layout/radial5"/>
    <dgm:cxn modelId="{4105C0E5-A37F-48D8-839B-3FA69D452CA3}" type="presParOf" srcId="{7700CEF7-0939-43DE-819C-B403DEF7FE30}" destId="{F28F10C7-FE48-4792-9C03-15586A51EE3A}" srcOrd="5" destOrd="0" presId="urn:microsoft.com/office/officeart/2005/8/layout/radial5"/>
    <dgm:cxn modelId="{B404356B-99B5-4C08-9DC8-34F2E5900173}" type="presParOf" srcId="{F28F10C7-FE48-4792-9C03-15586A51EE3A}" destId="{774984C1-A36E-4B3C-BE8A-5B7F1408F23A}" srcOrd="0" destOrd="0" presId="urn:microsoft.com/office/officeart/2005/8/layout/radial5"/>
    <dgm:cxn modelId="{47BD9AE6-8A21-4B66-BFA3-9E1892D49ACE}" type="presParOf" srcId="{7700CEF7-0939-43DE-819C-B403DEF7FE30}" destId="{15CAD2EF-DC52-48F1-B1A8-BE1D8833C87E}" srcOrd="6" destOrd="0" presId="urn:microsoft.com/office/officeart/2005/8/layout/radial5"/>
    <dgm:cxn modelId="{EC54D2CD-6B2B-4258-A84C-476CE1F4D7F7}" type="presParOf" srcId="{7700CEF7-0939-43DE-819C-B403DEF7FE30}" destId="{9E57CE3B-3ABC-497B-A683-4AA933B33414}" srcOrd="7" destOrd="0" presId="urn:microsoft.com/office/officeart/2005/8/layout/radial5"/>
    <dgm:cxn modelId="{6277D74C-C7E8-489B-99D6-BB1030B70A64}" type="presParOf" srcId="{9E57CE3B-3ABC-497B-A683-4AA933B33414}" destId="{C79D9664-4012-4237-8A3F-59BAA5222D45}" srcOrd="0" destOrd="0" presId="urn:microsoft.com/office/officeart/2005/8/layout/radial5"/>
    <dgm:cxn modelId="{3BF15B15-A006-432E-81ED-0CD7C2BFFB8D}" type="presParOf" srcId="{7700CEF7-0939-43DE-819C-B403DEF7FE30}" destId="{8F7950F8-4168-4168-A74D-263868DECA84}" srcOrd="8" destOrd="0" presId="urn:microsoft.com/office/officeart/2005/8/layout/radial5"/>
    <dgm:cxn modelId="{795D58B7-F076-4444-9D81-8F63EE3E9857}" type="presParOf" srcId="{7700CEF7-0939-43DE-819C-B403DEF7FE30}" destId="{6F14AC8F-372D-44EB-BA60-7425B41BA7A9}" srcOrd="9" destOrd="0" presId="urn:microsoft.com/office/officeart/2005/8/layout/radial5"/>
    <dgm:cxn modelId="{73C0D058-E500-461C-812F-23AC08AA984E}" type="presParOf" srcId="{6F14AC8F-372D-44EB-BA60-7425B41BA7A9}" destId="{096F0E54-F6C7-4DE3-9B4C-5E52E4F8D5C6}" srcOrd="0" destOrd="0" presId="urn:microsoft.com/office/officeart/2005/8/layout/radial5"/>
    <dgm:cxn modelId="{7015EA22-19D0-4BA0-BC3F-B7CAC5BD3DD9}" type="presParOf" srcId="{7700CEF7-0939-43DE-819C-B403DEF7FE30}" destId="{C19B9BA0-D8FF-4C54-9847-22A40E06984C}" srcOrd="10" destOrd="0" presId="urn:microsoft.com/office/officeart/2005/8/layout/radial5"/>
    <dgm:cxn modelId="{6C733FEB-743A-4868-A38C-655281266A28}" type="presParOf" srcId="{7700CEF7-0939-43DE-819C-B403DEF7FE30}" destId="{35F55712-8B21-44A0-B6EF-ECCFD036E2D5}" srcOrd="11" destOrd="0" presId="urn:microsoft.com/office/officeart/2005/8/layout/radial5"/>
    <dgm:cxn modelId="{23BA7172-656F-4DA4-8124-3036457420B9}" type="presParOf" srcId="{35F55712-8B21-44A0-B6EF-ECCFD036E2D5}" destId="{E3061D65-DCE9-4FB9-A982-1E23393BFB6A}" srcOrd="0" destOrd="0" presId="urn:microsoft.com/office/officeart/2005/8/layout/radial5"/>
    <dgm:cxn modelId="{0800FFE0-CD2B-41B7-8DAB-F121C17CC75E}" type="presParOf" srcId="{7700CEF7-0939-43DE-819C-B403DEF7FE30}" destId="{94683E45-7826-40F6-93F9-DEAE7FA09B77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3FC60-935D-47A4-B70D-F4399744EC9C}">
      <dsp:nvSpPr>
        <dsp:cNvPr id="0" name=""/>
        <dsp:cNvSpPr/>
      </dsp:nvSpPr>
      <dsp:spPr>
        <a:xfrm>
          <a:off x="2324086" y="2133597"/>
          <a:ext cx="2205433" cy="18484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/>
            <a:t>প্রাকৃতিক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/>
            <a:t>কারন</a:t>
          </a:r>
          <a:endParaRPr lang="en-US" sz="2800" b="1" kern="1200" dirty="0"/>
        </a:p>
      </dsp:txBody>
      <dsp:txXfrm>
        <a:off x="2647064" y="2404292"/>
        <a:ext cx="1559477" cy="1307034"/>
      </dsp:txXfrm>
    </dsp:sp>
    <dsp:sp modelId="{C4315B8C-B71F-44DB-ACC6-950BD685B843}">
      <dsp:nvSpPr>
        <dsp:cNvPr id="0" name=""/>
        <dsp:cNvSpPr/>
      </dsp:nvSpPr>
      <dsp:spPr>
        <a:xfrm rot="16222266">
          <a:off x="3338747" y="1690349"/>
          <a:ext cx="190339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3367113" y="1826533"/>
        <a:ext cx="133237" cy="322904"/>
      </dsp:txXfrm>
    </dsp:sp>
    <dsp:sp modelId="{31349ED5-8D0E-4DBE-9E06-75F41402FE19}">
      <dsp:nvSpPr>
        <dsp:cNvPr id="0" name=""/>
        <dsp:cNvSpPr/>
      </dsp:nvSpPr>
      <dsp:spPr>
        <a:xfrm>
          <a:off x="2362197" y="1"/>
          <a:ext cx="2157329" cy="177449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dirty="0" smtClean="0">
              <a:latin typeface="NikoshBAN" pitchFamily="2" charset="0"/>
              <a:cs typeface="NikoshBAN" pitchFamily="2" charset="0"/>
            </a:rPr>
            <a:t>ভৌগলিক অবস্থান</a:t>
          </a:r>
          <a:endParaRPr lang="en-US" sz="3200" b="1" kern="1200" dirty="0">
            <a:latin typeface="NikoshBAN" pitchFamily="2" charset="0"/>
            <a:cs typeface="NikoshBAN" pitchFamily="2" charset="0"/>
          </a:endParaRPr>
        </a:p>
      </dsp:txBody>
      <dsp:txXfrm>
        <a:off x="2678131" y="259870"/>
        <a:ext cx="1525461" cy="1254760"/>
      </dsp:txXfrm>
    </dsp:sp>
    <dsp:sp modelId="{BDB6E860-4DAA-40B3-88EF-3F5BBDF6E7FC}">
      <dsp:nvSpPr>
        <dsp:cNvPr id="0" name=""/>
        <dsp:cNvSpPr/>
      </dsp:nvSpPr>
      <dsp:spPr>
        <a:xfrm rot="19383516">
          <a:off x="4334764" y="1964338"/>
          <a:ext cx="376728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346108" y="2105934"/>
        <a:ext cx="263710" cy="322904"/>
      </dsp:txXfrm>
    </dsp:sp>
    <dsp:sp modelId="{9F8FF78E-62B6-4A69-9F2D-C382E26DAFC8}">
      <dsp:nvSpPr>
        <dsp:cNvPr id="0" name=""/>
        <dsp:cNvSpPr/>
      </dsp:nvSpPr>
      <dsp:spPr>
        <a:xfrm>
          <a:off x="4648197" y="304804"/>
          <a:ext cx="1963840" cy="219243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b="1" kern="12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rPr>
            <a:t>উজানে প্রচুর বৃষ্টি</a:t>
          </a:r>
          <a:endParaRPr lang="en-US" sz="3600" b="1" kern="1200" dirty="0">
            <a:solidFill>
              <a:srgbClr val="FFFF00"/>
            </a:solidFill>
            <a:latin typeface="NikoshBAN" pitchFamily="2" charset="0"/>
            <a:cs typeface="NikoshBAN" pitchFamily="2" charset="0"/>
          </a:endParaRPr>
        </a:p>
      </dsp:txBody>
      <dsp:txXfrm>
        <a:off x="4935795" y="625879"/>
        <a:ext cx="1388644" cy="1550287"/>
      </dsp:txXfrm>
    </dsp:sp>
    <dsp:sp modelId="{F28F10C7-FE48-4792-9C03-15586A51EE3A}">
      <dsp:nvSpPr>
        <dsp:cNvPr id="0" name=""/>
        <dsp:cNvSpPr/>
      </dsp:nvSpPr>
      <dsp:spPr>
        <a:xfrm rot="2008098">
          <a:off x="4393057" y="3553585"/>
          <a:ext cx="381435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402544" y="3629666"/>
        <a:ext cx="267005" cy="322904"/>
      </dsp:txXfrm>
    </dsp:sp>
    <dsp:sp modelId="{15CAD2EF-DC52-48F1-B1A8-BE1D8833C87E}">
      <dsp:nvSpPr>
        <dsp:cNvPr id="0" name=""/>
        <dsp:cNvSpPr/>
      </dsp:nvSpPr>
      <dsp:spPr>
        <a:xfrm>
          <a:off x="4741744" y="3505199"/>
          <a:ext cx="2040055" cy="219246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b="1" kern="12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ভূমিকম্প</a:t>
          </a:r>
          <a:endParaRPr lang="en-US" sz="3600" b="1" kern="12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5040503" y="3826279"/>
        <a:ext cx="1442537" cy="1550308"/>
      </dsp:txXfrm>
    </dsp:sp>
    <dsp:sp modelId="{9E57CE3B-3ABC-497B-A683-4AA933B33414}">
      <dsp:nvSpPr>
        <dsp:cNvPr id="0" name=""/>
        <dsp:cNvSpPr/>
      </dsp:nvSpPr>
      <dsp:spPr>
        <a:xfrm rot="5473764">
          <a:off x="3307361" y="3888164"/>
          <a:ext cx="191695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3336732" y="3967051"/>
        <a:ext cx="134187" cy="322904"/>
      </dsp:txXfrm>
    </dsp:sp>
    <dsp:sp modelId="{8F7950F8-4168-4168-A74D-263868DECA84}">
      <dsp:nvSpPr>
        <dsp:cNvPr id="0" name=""/>
        <dsp:cNvSpPr/>
      </dsp:nvSpPr>
      <dsp:spPr>
        <a:xfrm>
          <a:off x="2209804" y="4343394"/>
          <a:ext cx="2344851" cy="158286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মূল নদীর গভীরতা কম</a:t>
          </a:r>
          <a:endParaRPr lang="en-US" sz="3200" b="1" kern="1200" dirty="0"/>
        </a:p>
      </dsp:txBody>
      <dsp:txXfrm>
        <a:off x="2553199" y="4575199"/>
        <a:ext cx="1658061" cy="1119251"/>
      </dsp:txXfrm>
    </dsp:sp>
    <dsp:sp modelId="{6F14AC8F-372D-44EB-BA60-7425B41BA7A9}">
      <dsp:nvSpPr>
        <dsp:cNvPr id="0" name=""/>
        <dsp:cNvSpPr/>
      </dsp:nvSpPr>
      <dsp:spPr>
        <a:xfrm rot="8924868">
          <a:off x="2078061" y="3499425"/>
          <a:ext cx="355281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176912" y="3579411"/>
        <a:ext cx="248697" cy="322904"/>
      </dsp:txXfrm>
    </dsp:sp>
    <dsp:sp modelId="{C19B9BA0-D8FF-4C54-9847-22A40E06984C}">
      <dsp:nvSpPr>
        <dsp:cNvPr id="0" name=""/>
        <dsp:cNvSpPr/>
      </dsp:nvSpPr>
      <dsp:spPr>
        <a:xfrm>
          <a:off x="190496" y="3411679"/>
          <a:ext cx="1887657" cy="207471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dirty="0" smtClean="0">
              <a:solidFill>
                <a:srgbClr val="FFC000"/>
              </a:solidFill>
              <a:latin typeface="NikoshBAN" pitchFamily="2" charset="0"/>
              <a:cs typeface="NikoshBAN" pitchFamily="2" charset="0"/>
            </a:rPr>
            <a:t>মৌসুমি জলবায়ুর প্রভাব</a:t>
          </a:r>
          <a:endParaRPr lang="en-US" sz="3200" b="1" kern="1200" dirty="0"/>
        </a:p>
      </dsp:txBody>
      <dsp:txXfrm>
        <a:off x="466937" y="3715515"/>
        <a:ext cx="1334775" cy="1467047"/>
      </dsp:txXfrm>
    </dsp:sp>
    <dsp:sp modelId="{35F55712-8B21-44A0-B6EF-ECCFD036E2D5}">
      <dsp:nvSpPr>
        <dsp:cNvPr id="0" name=""/>
        <dsp:cNvSpPr/>
      </dsp:nvSpPr>
      <dsp:spPr>
        <a:xfrm rot="13051390">
          <a:off x="2097879" y="1929761"/>
          <a:ext cx="420880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211081" y="2075848"/>
        <a:ext cx="294616" cy="322904"/>
      </dsp:txXfrm>
    </dsp:sp>
    <dsp:sp modelId="{94683E45-7826-40F6-93F9-DEAE7FA09B77}">
      <dsp:nvSpPr>
        <dsp:cNvPr id="0" name=""/>
        <dsp:cNvSpPr/>
      </dsp:nvSpPr>
      <dsp:spPr>
        <a:xfrm>
          <a:off x="0" y="76211"/>
          <a:ext cx="2183668" cy="237682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বঙ্গোপসাগরের তীব্র জোয়ার ভাটা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319791" y="424289"/>
        <a:ext cx="1544086" cy="1680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3FC60-935D-47A4-B70D-F4399744EC9C}">
      <dsp:nvSpPr>
        <dsp:cNvPr id="0" name=""/>
        <dsp:cNvSpPr/>
      </dsp:nvSpPr>
      <dsp:spPr>
        <a:xfrm>
          <a:off x="2324086" y="2133597"/>
          <a:ext cx="2205433" cy="18484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/>
            <a:t>প্রাকৃতিক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/>
            <a:t>কারন</a:t>
          </a:r>
          <a:endParaRPr lang="en-US" sz="2800" b="1" kern="1200" dirty="0"/>
        </a:p>
      </dsp:txBody>
      <dsp:txXfrm>
        <a:off x="2647064" y="2404292"/>
        <a:ext cx="1559477" cy="1307034"/>
      </dsp:txXfrm>
    </dsp:sp>
    <dsp:sp modelId="{C4315B8C-B71F-44DB-ACC6-950BD685B843}">
      <dsp:nvSpPr>
        <dsp:cNvPr id="0" name=""/>
        <dsp:cNvSpPr/>
      </dsp:nvSpPr>
      <dsp:spPr>
        <a:xfrm rot="16222266">
          <a:off x="3338747" y="1690349"/>
          <a:ext cx="190339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3367113" y="1826533"/>
        <a:ext cx="133237" cy="322904"/>
      </dsp:txXfrm>
    </dsp:sp>
    <dsp:sp modelId="{31349ED5-8D0E-4DBE-9E06-75F41402FE19}">
      <dsp:nvSpPr>
        <dsp:cNvPr id="0" name=""/>
        <dsp:cNvSpPr/>
      </dsp:nvSpPr>
      <dsp:spPr>
        <a:xfrm>
          <a:off x="2362197" y="1"/>
          <a:ext cx="2157329" cy="177449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dirty="0" smtClean="0">
              <a:latin typeface="NikoshBAN" pitchFamily="2" charset="0"/>
              <a:cs typeface="NikoshBAN" pitchFamily="2" charset="0"/>
            </a:rPr>
            <a:t>ভৌগলিক অবস্থান</a:t>
          </a:r>
          <a:endParaRPr lang="en-US" sz="3200" b="1" kern="1200" dirty="0">
            <a:latin typeface="NikoshBAN" pitchFamily="2" charset="0"/>
            <a:cs typeface="NikoshBAN" pitchFamily="2" charset="0"/>
          </a:endParaRPr>
        </a:p>
      </dsp:txBody>
      <dsp:txXfrm>
        <a:off x="2678131" y="259870"/>
        <a:ext cx="1525461" cy="1254760"/>
      </dsp:txXfrm>
    </dsp:sp>
    <dsp:sp modelId="{BDB6E860-4DAA-40B3-88EF-3F5BBDF6E7FC}">
      <dsp:nvSpPr>
        <dsp:cNvPr id="0" name=""/>
        <dsp:cNvSpPr/>
      </dsp:nvSpPr>
      <dsp:spPr>
        <a:xfrm rot="19383516">
          <a:off x="4334764" y="1964338"/>
          <a:ext cx="376728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346108" y="2105934"/>
        <a:ext cx="263710" cy="322904"/>
      </dsp:txXfrm>
    </dsp:sp>
    <dsp:sp modelId="{9F8FF78E-62B6-4A69-9F2D-C382E26DAFC8}">
      <dsp:nvSpPr>
        <dsp:cNvPr id="0" name=""/>
        <dsp:cNvSpPr/>
      </dsp:nvSpPr>
      <dsp:spPr>
        <a:xfrm>
          <a:off x="4648197" y="304804"/>
          <a:ext cx="1963840" cy="219243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b="1" kern="12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rPr>
            <a:t>উজানে প্রচুর বৃষ্টি</a:t>
          </a:r>
          <a:endParaRPr lang="en-US" sz="3600" b="1" kern="1200" dirty="0">
            <a:solidFill>
              <a:srgbClr val="FFFF00"/>
            </a:solidFill>
            <a:latin typeface="NikoshBAN" pitchFamily="2" charset="0"/>
            <a:cs typeface="NikoshBAN" pitchFamily="2" charset="0"/>
          </a:endParaRPr>
        </a:p>
      </dsp:txBody>
      <dsp:txXfrm>
        <a:off x="4935795" y="625879"/>
        <a:ext cx="1388644" cy="1550287"/>
      </dsp:txXfrm>
    </dsp:sp>
    <dsp:sp modelId="{F28F10C7-FE48-4792-9C03-15586A51EE3A}">
      <dsp:nvSpPr>
        <dsp:cNvPr id="0" name=""/>
        <dsp:cNvSpPr/>
      </dsp:nvSpPr>
      <dsp:spPr>
        <a:xfrm rot="2008098">
          <a:off x="4393057" y="3553585"/>
          <a:ext cx="381435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402544" y="3629666"/>
        <a:ext cx="267005" cy="322904"/>
      </dsp:txXfrm>
    </dsp:sp>
    <dsp:sp modelId="{15CAD2EF-DC52-48F1-B1A8-BE1D8833C87E}">
      <dsp:nvSpPr>
        <dsp:cNvPr id="0" name=""/>
        <dsp:cNvSpPr/>
      </dsp:nvSpPr>
      <dsp:spPr>
        <a:xfrm>
          <a:off x="4741744" y="3505199"/>
          <a:ext cx="2040055" cy="219246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b="1" kern="12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ভূমিকম্প</a:t>
          </a:r>
          <a:endParaRPr lang="en-US" sz="3600" b="1" kern="12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5040503" y="3826279"/>
        <a:ext cx="1442537" cy="1550308"/>
      </dsp:txXfrm>
    </dsp:sp>
    <dsp:sp modelId="{9E57CE3B-3ABC-497B-A683-4AA933B33414}">
      <dsp:nvSpPr>
        <dsp:cNvPr id="0" name=""/>
        <dsp:cNvSpPr/>
      </dsp:nvSpPr>
      <dsp:spPr>
        <a:xfrm rot="5473764">
          <a:off x="3307361" y="3888164"/>
          <a:ext cx="191695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3336732" y="3967051"/>
        <a:ext cx="134187" cy="322904"/>
      </dsp:txXfrm>
    </dsp:sp>
    <dsp:sp modelId="{8F7950F8-4168-4168-A74D-263868DECA84}">
      <dsp:nvSpPr>
        <dsp:cNvPr id="0" name=""/>
        <dsp:cNvSpPr/>
      </dsp:nvSpPr>
      <dsp:spPr>
        <a:xfrm>
          <a:off x="2209804" y="4343394"/>
          <a:ext cx="2344851" cy="158286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মূল নদীর গভীরতা কম</a:t>
          </a:r>
          <a:endParaRPr lang="en-US" sz="3200" b="1" kern="1200" dirty="0"/>
        </a:p>
      </dsp:txBody>
      <dsp:txXfrm>
        <a:off x="2553199" y="4575199"/>
        <a:ext cx="1658061" cy="1119251"/>
      </dsp:txXfrm>
    </dsp:sp>
    <dsp:sp modelId="{6F14AC8F-372D-44EB-BA60-7425B41BA7A9}">
      <dsp:nvSpPr>
        <dsp:cNvPr id="0" name=""/>
        <dsp:cNvSpPr/>
      </dsp:nvSpPr>
      <dsp:spPr>
        <a:xfrm rot="8924868">
          <a:off x="2078061" y="3499425"/>
          <a:ext cx="355281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176912" y="3579411"/>
        <a:ext cx="248697" cy="322904"/>
      </dsp:txXfrm>
    </dsp:sp>
    <dsp:sp modelId="{C19B9BA0-D8FF-4C54-9847-22A40E06984C}">
      <dsp:nvSpPr>
        <dsp:cNvPr id="0" name=""/>
        <dsp:cNvSpPr/>
      </dsp:nvSpPr>
      <dsp:spPr>
        <a:xfrm>
          <a:off x="190496" y="3411679"/>
          <a:ext cx="1887657" cy="207471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dirty="0" smtClean="0">
              <a:solidFill>
                <a:srgbClr val="FFC000"/>
              </a:solidFill>
              <a:latin typeface="NikoshBAN" pitchFamily="2" charset="0"/>
              <a:cs typeface="NikoshBAN" pitchFamily="2" charset="0"/>
            </a:rPr>
            <a:t>মৌসুমি জলবায়ুর প্রভাব</a:t>
          </a:r>
          <a:endParaRPr lang="en-US" sz="3200" b="1" kern="1200" dirty="0"/>
        </a:p>
      </dsp:txBody>
      <dsp:txXfrm>
        <a:off x="466937" y="3715515"/>
        <a:ext cx="1334775" cy="1467047"/>
      </dsp:txXfrm>
    </dsp:sp>
    <dsp:sp modelId="{35F55712-8B21-44A0-B6EF-ECCFD036E2D5}">
      <dsp:nvSpPr>
        <dsp:cNvPr id="0" name=""/>
        <dsp:cNvSpPr/>
      </dsp:nvSpPr>
      <dsp:spPr>
        <a:xfrm rot="13051390">
          <a:off x="2097879" y="1929761"/>
          <a:ext cx="420880" cy="5381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211081" y="2075848"/>
        <a:ext cx="294616" cy="322904"/>
      </dsp:txXfrm>
    </dsp:sp>
    <dsp:sp modelId="{94683E45-7826-40F6-93F9-DEAE7FA09B77}">
      <dsp:nvSpPr>
        <dsp:cNvPr id="0" name=""/>
        <dsp:cNvSpPr/>
      </dsp:nvSpPr>
      <dsp:spPr>
        <a:xfrm>
          <a:off x="0" y="76211"/>
          <a:ext cx="2183668" cy="237682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বঙ্গোপসাগরের তীব্র জোয়ার ভাটা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319791" y="424289"/>
        <a:ext cx="1544086" cy="1680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0C7CB6A-1EDC-47D3-B899-DC95657F57B9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3906A7F-BA9E-461C-8FF6-448E913DF1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7200"/>
            <a:ext cx="7315200" cy="1066800"/>
          </a:xfrm>
          <a:solidFill>
            <a:srgbClr val="00B0F0"/>
          </a:solidFill>
          <a:ln w="571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bn-BD" sz="8900" b="1" dirty="0" smtClean="0">
                <a:latin typeface="Castellar" pitchFamily="18" charset="0"/>
                <a:cs typeface="NikoshBAN" pitchFamily="2" charset="0"/>
              </a:rPr>
              <a:t>স্বাগতম</a:t>
            </a:r>
            <a:r>
              <a:rPr lang="bn-BD" sz="8800" dirty="0" smtClean="0">
                <a:latin typeface="Castellar" pitchFamily="18" charset="0"/>
                <a:cs typeface="NikoshBAN" pitchFamily="2" charset="0"/>
              </a:rPr>
              <a:t> </a:t>
            </a:r>
            <a:endParaRPr lang="en-US" sz="8800" dirty="0">
              <a:latin typeface="Castellar" pitchFamily="18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7315199" cy="441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813967"/>
            <a:ext cx="7315198" cy="4434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79" y="1813966"/>
            <a:ext cx="7293314" cy="443443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63968408"/>
              </p:ext>
            </p:extLst>
          </p:nvPr>
        </p:nvGraphicFramePr>
        <p:xfrm>
          <a:off x="1295400" y="457200"/>
          <a:ext cx="67818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86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315B8C-B71F-44DB-ACC6-950BD685B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>
                                            <p:graphicEl>
                                              <a:dgm id="{C4315B8C-B71F-44DB-ACC6-950BD685B8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C4315B8C-B71F-44DB-ACC6-950BD685B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lvl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905000"/>
            <a:ext cx="7620000" cy="4648200"/>
          </a:xfrm>
          <a:noFill/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bn-BD" sz="36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নদী অববাহিকায় ব্যাপক বৃক্ষ কর্তন</a:t>
            </a:r>
          </a:p>
          <a:p>
            <a:endParaRPr lang="bn-BD" sz="16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অপরিকল্পিত নগরায়ন</a:t>
            </a:r>
          </a:p>
          <a:p>
            <a:endParaRPr lang="bn-BD" sz="16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গঙ্গা নদীর উপর নির্মিত ফারাক্কা বাঁধ </a:t>
            </a:r>
          </a:p>
          <a:p>
            <a:pPr>
              <a:buFont typeface="Wingdings" pitchFamily="2" charset="2"/>
              <a:buChar char="Ø"/>
            </a:pPr>
            <a:endParaRPr lang="bn-BD" sz="16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অন্যান্য নদীতে নির্মিত বাঁধের প্রভাব  </a:t>
            </a:r>
            <a:endParaRPr lang="en-US" sz="36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1219200" y="762000"/>
            <a:ext cx="7696200" cy="900545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বন্যার মানব সৃষ্ট কারন 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47800" y="2438399"/>
            <a:ext cx="7467600" cy="363738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6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bn-BD" sz="6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r>
              <a:rPr kumimoji="0" lang="bn-BD" sz="6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বন্যার প্রধান তিনটি কারন লিখ।</a:t>
            </a:r>
            <a:endParaRPr kumimoji="0" lang="en-US" sz="6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447800" y="762000"/>
            <a:ext cx="7467600" cy="1219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bn-BD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একক কাজ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93669" y="4689566"/>
            <a:ext cx="2368731" cy="94923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 ঃ </a:t>
            </a:r>
            <a:r>
              <a:rPr lang="bn-BD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২ মিনিট</a:t>
            </a:r>
            <a:endParaRPr lang="en-US" sz="2800" dirty="0">
              <a:solidFill>
                <a:srgbClr val="92D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861390"/>
              </p:ext>
            </p:extLst>
          </p:nvPr>
        </p:nvGraphicFramePr>
        <p:xfrm>
          <a:off x="3155950" y="3086100"/>
          <a:ext cx="2832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Packager Shell Object" showAsIcon="1" r:id="rId3" imgW="2832840" imgH="685800" progId="Package">
                  <p:embed/>
                </p:oleObj>
              </mc:Choice>
              <mc:Fallback>
                <p:oleObj name="Packager Shell Object" showAsIcon="1" r:id="rId3" imgW="2832840" imgH="685800" progId="Package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950" y="3086100"/>
                        <a:ext cx="28321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80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33401"/>
            <a:ext cx="6172200" cy="2438400"/>
          </a:xfrm>
          <a:prstGeom prst="rect">
            <a:avLst/>
          </a:prstGeom>
        </p:spPr>
      </p:pic>
      <p:pic>
        <p:nvPicPr>
          <p:cNvPr id="5" name="Picture 4" descr="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124200"/>
            <a:ext cx="6172199" cy="266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381000"/>
            <a:ext cx="7315200" cy="6400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3708" y="6094721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জমি ও পশু পাখির উপর বন্যার </a:t>
            </a:r>
            <a:r>
              <a:rPr lang="bn-BD" sz="2400" b="1" smtClean="0">
                <a:latin typeface="NikoshBAN" pitchFamily="2" charset="0"/>
                <a:cs typeface="NikoshBAN" pitchFamily="2" charset="0"/>
              </a:rPr>
              <a:t>প্রভাব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819400"/>
            <a:ext cx="7391400" cy="2667000"/>
          </a:xfr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bn-BD" sz="6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বন্যার কারনে আমাদের পরিবেশের উপর কি কি প্রভাব পড়ে তার একটি তালিকা তৈরি কর ।</a:t>
            </a:r>
            <a:endParaRPr lang="en-US" sz="6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762000"/>
            <a:ext cx="7315200" cy="1600200"/>
          </a:xfr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bn-BD" sz="11500" b="1" dirty="0" smtClean="0"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115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 animBg="1"/>
      <p:bldP spid="3" grpI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897" y="480060"/>
            <a:ext cx="3546184" cy="2773680"/>
          </a:xfrm>
          <a:prstGeom prst="rect">
            <a:avLst/>
          </a:prstGeom>
        </p:spPr>
      </p:pic>
      <p:pic>
        <p:nvPicPr>
          <p:cNvPr id="8" name="Picture 7" descr="d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186" y="3505200"/>
            <a:ext cx="3711704" cy="2514101"/>
          </a:xfrm>
          <a:prstGeom prst="rect">
            <a:avLst/>
          </a:prstGeom>
        </p:spPr>
      </p:pic>
      <p:pic>
        <p:nvPicPr>
          <p:cNvPr id="9" name="Picture 8" descr="m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04" y="480060"/>
            <a:ext cx="4167194" cy="2613083"/>
          </a:xfrm>
          <a:prstGeom prst="rect">
            <a:avLst/>
          </a:prstGeom>
        </p:spPr>
      </p:pic>
      <p:pic>
        <p:nvPicPr>
          <p:cNvPr id="10" name="Picture 9" descr="w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505200"/>
            <a:ext cx="3540167" cy="25141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96194" y="6152606"/>
            <a:ext cx="2743200" cy="52197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বন্যার প্রভাব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609600"/>
            <a:ext cx="7010400" cy="1032225"/>
          </a:xfrm>
        </p:spPr>
        <p:txBody>
          <a:bodyPr/>
          <a:lstStyle/>
          <a:p>
            <a:pPr algn="ctr"/>
            <a:r>
              <a:rPr lang="bn-BD" b="1" dirty="0" smtClean="0"/>
              <a:t>জোড়ায় কাজ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7467600" cy="2286000"/>
          </a:xfrm>
          <a:ln w="76200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endParaRPr lang="bn-BD" sz="4000" b="1" dirty="0" smtClean="0"/>
          </a:p>
          <a:p>
            <a:r>
              <a:rPr lang="bn-BD" sz="5200" b="1" dirty="0" smtClean="0"/>
              <a:t>বিশুদ্ধ পানির অভাবে সৃষ্ট রোগের </a:t>
            </a:r>
          </a:p>
          <a:p>
            <a:r>
              <a:rPr lang="bn-BD" sz="5200" b="1" dirty="0" smtClean="0"/>
              <a:t>নামগুলো লিখ ?</a:t>
            </a:r>
          </a:p>
          <a:p>
            <a:r>
              <a:rPr lang="bn-BD" sz="5400" dirty="0" smtClean="0"/>
              <a:t>					</a:t>
            </a:r>
            <a:r>
              <a:rPr lang="bn-BD" sz="4600" b="1" dirty="0" smtClean="0"/>
              <a:t>সময়ঃ-</a:t>
            </a:r>
            <a:r>
              <a:rPr lang="bn-BD" sz="3600" b="1" dirty="0" smtClean="0">
                <a:solidFill>
                  <a:schemeClr val="bg1"/>
                </a:solidFill>
              </a:rPr>
              <a:t>৩ মিনিট</a:t>
            </a:r>
          </a:p>
          <a:p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9005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447800" y="457200"/>
            <a:ext cx="7391400" cy="137160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bn-BD" sz="88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80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80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2743200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</a:t>
            </a:r>
            <a:r>
              <a:rPr lang="bn-BD" sz="36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bn-BD" sz="3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দূর্যোগ ও বিপর্যয় </a:t>
            </a:r>
            <a:r>
              <a:rPr lang="bn-BD" sz="36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কী ?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447800" y="3406948"/>
            <a:ext cx="7315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bn-BD" sz="2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sz="3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২।	বাংলাদেশের বন্যা কবলিত এলাকার 	মানুষের ক্ষতিকর </a:t>
            </a:r>
            <a:r>
              <a:rPr lang="en-US" sz="3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3 </a:t>
            </a:r>
            <a:r>
              <a:rPr lang="bn-BD" sz="3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টি দিক বলো ?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1447800" y="4648200"/>
            <a:ext cx="7391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bn-BD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sz="36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৩।	</a:t>
            </a:r>
            <a:r>
              <a:rPr lang="bn-BD" sz="3600" b="1" dirty="0">
                <a:solidFill>
                  <a:srgbClr val="002060"/>
                </a:solidFill>
                <a:latin typeface="Times New Roman" pitchFamily="18" charset="0"/>
                <a:cs typeface="NikoshBAN" pitchFamily="2" charset="0"/>
              </a:rPr>
              <a:t>বন্যার কারনে আমাদের কি কোন উপকার 	হয় ? উল্লেখ করো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47800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7620000" cy="2113387"/>
          </a:xfrm>
        </p:spPr>
        <p:txBody>
          <a:bodyPr>
            <a:normAutofit/>
          </a:bodyPr>
          <a:lstStyle/>
          <a:p>
            <a:r>
              <a:rPr lang="bn-BD" sz="5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দূর্যোগ ও বিপর্যয় কী ? বন্যার প্রভাব সম্পর্কে আলোচনা করো ?</a:t>
            </a:r>
            <a:endParaRPr lang="en-US" sz="54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838200"/>
            <a:ext cx="7696200" cy="1219200"/>
          </a:xfrm>
        </p:spPr>
        <p:txBody>
          <a:bodyPr>
            <a:noAutofit/>
          </a:bodyPr>
          <a:lstStyle/>
          <a:p>
            <a:pPr algn="ctr"/>
            <a:r>
              <a:rPr lang="bn-BD" sz="8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8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971800"/>
            <a:ext cx="7543800" cy="3048000"/>
          </a:xfrm>
          <a:solidFill>
            <a:srgbClr val="00B05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সহকারি শিক্ষক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BD" dirty="0" smtClean="0">
                <a:latin typeface="NikoshBAN" pitchFamily="2" charset="0"/>
                <a:cs typeface="NikoshBAN" pitchFamily="2" charset="0"/>
              </a:rPr>
            </a:br>
            <a:r>
              <a:rPr lang="bn-BD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গোয়াইনঘাট মডেল উচ্চ বিদ্যালয়, সিলেট।</a:t>
            </a:r>
            <a:endParaRPr lang="bn-BD" sz="32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9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9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9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ঃ-</a:t>
            </a:r>
            <a:r>
              <a:rPr lang="bn-BD" sz="39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9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০১৯ ১১ - ৯৭ ৬৬ ৩৬</a:t>
            </a:r>
          </a:p>
          <a:p>
            <a:pPr algn="ctr"/>
            <a:r>
              <a:rPr lang="bn-BD" sz="35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ই-মেইল ঃ-	 </a:t>
            </a: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hafizm108@yahoo.com</a:t>
            </a:r>
            <a:endParaRPr lang="bn-BD" sz="43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39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1403921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গাজী হাফিজুর রহমান</a:t>
            </a:r>
            <a:endParaRPr lang="bn-BD" sz="4800" b="1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6200"/>
            <a:ext cx="312420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04801"/>
            <a:ext cx="26670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28600"/>
            <a:ext cx="7239000" cy="1219200"/>
          </a:xfrm>
          <a:noFill/>
          <a:ln w="57150">
            <a:solidFill>
              <a:srgbClr val="00B050"/>
            </a:solidFill>
          </a:ln>
        </p:spPr>
        <p:txBody>
          <a:bodyPr>
            <a:noAutofit/>
          </a:bodyPr>
          <a:lstStyle/>
          <a:p>
            <a:pPr algn="ctr"/>
            <a:r>
              <a:rPr lang="bn-BD" sz="8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সবাইকে ধন্যবাদ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9" y="1746446"/>
            <a:ext cx="7162800" cy="458259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743199"/>
            <a:ext cx="7772400" cy="12954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447800"/>
            <a:ext cx="7467600" cy="4800600"/>
          </a:xfrm>
        </p:spPr>
        <p:txBody>
          <a:bodyPr>
            <a:normAutofit fontScale="70000" lnSpcReduction="20000"/>
          </a:bodyPr>
          <a:lstStyle/>
          <a:p>
            <a:pPr algn="ctr"/>
            <a:endParaRPr lang="bn-BD" dirty="0" smtClean="0"/>
          </a:p>
          <a:p>
            <a:pPr algn="ctr"/>
            <a:r>
              <a:rPr lang="bn-BD" sz="4000" b="1" u="sng" dirty="0" smtClean="0">
                <a:solidFill>
                  <a:srgbClr val="7030A0"/>
                </a:solidFill>
              </a:rPr>
              <a:t>সময় বণ্টন</a:t>
            </a:r>
          </a:p>
          <a:p>
            <a:pPr algn="ctr"/>
            <a:endParaRPr lang="bn-BD" dirty="0" smtClean="0">
              <a:solidFill>
                <a:srgbClr val="FF0000"/>
              </a:solidFill>
            </a:endParaRPr>
          </a:p>
          <a:p>
            <a:r>
              <a:rPr lang="bn-BD" dirty="0" smtClean="0"/>
              <a:t>		১ম – ৪র্থ</a:t>
            </a:r>
            <a:r>
              <a:rPr lang="en-US" dirty="0" smtClean="0"/>
              <a:t> </a:t>
            </a:r>
            <a:r>
              <a:rPr lang="bn-BD" dirty="0" smtClean="0"/>
              <a:t> স্লাইট ------ ৪ মিনিট</a:t>
            </a:r>
          </a:p>
          <a:p>
            <a:endParaRPr lang="bn-BD" sz="1300" dirty="0" smtClean="0"/>
          </a:p>
          <a:p>
            <a:r>
              <a:rPr lang="bn-BD" dirty="0" smtClean="0"/>
              <a:t>		পাঠ ঘোষনা ---- ৪ মিনিট</a:t>
            </a:r>
          </a:p>
          <a:p>
            <a:endParaRPr lang="bn-BD" sz="1300" dirty="0" smtClean="0"/>
          </a:p>
          <a:p>
            <a:r>
              <a:rPr lang="bn-BD" dirty="0" smtClean="0"/>
              <a:t>		উপস্থাপনা ----- ২৩ মিনিট</a:t>
            </a:r>
          </a:p>
          <a:p>
            <a:endParaRPr lang="bn-BD" sz="1300" dirty="0" smtClean="0"/>
          </a:p>
          <a:p>
            <a:r>
              <a:rPr lang="bn-BD" dirty="0" smtClean="0"/>
              <a:t>		একক কাজ ---- ২ মিনিট</a:t>
            </a:r>
          </a:p>
          <a:p>
            <a:endParaRPr lang="bn-BD" sz="1400" dirty="0" smtClean="0"/>
          </a:p>
          <a:p>
            <a:r>
              <a:rPr lang="bn-BD" dirty="0" smtClean="0"/>
              <a:t>		জোড়ায় কাজ ---- ৩ মিনিট</a:t>
            </a:r>
          </a:p>
          <a:p>
            <a:endParaRPr lang="bn-BD" sz="1500" dirty="0" smtClean="0"/>
          </a:p>
          <a:p>
            <a:r>
              <a:rPr lang="bn-BD" dirty="0" smtClean="0"/>
              <a:t>		দলীয় কাজ --- ৬ মিনিট</a:t>
            </a:r>
          </a:p>
          <a:p>
            <a:endParaRPr lang="bn-BD" sz="1500" dirty="0" smtClean="0"/>
          </a:p>
          <a:p>
            <a:r>
              <a:rPr lang="bn-BD" dirty="0" smtClean="0"/>
              <a:t>		মূল্যায়ন ---- ৭ মিনিট</a:t>
            </a:r>
          </a:p>
          <a:p>
            <a:endParaRPr lang="bn-BD" sz="1700" dirty="0" smtClean="0"/>
          </a:p>
          <a:p>
            <a:r>
              <a:rPr lang="bn-BD" dirty="0" smtClean="0"/>
              <a:t>		বাড়ির কাজ ---- </a:t>
            </a:r>
            <a:r>
              <a:rPr lang="bn-BD" dirty="0"/>
              <a:t>১</a:t>
            </a:r>
            <a:r>
              <a:rPr lang="bn-BD" dirty="0" smtClean="0"/>
              <a:t> মিনিট</a:t>
            </a:r>
          </a:p>
          <a:p>
            <a:pPr algn="ctr"/>
            <a:endParaRPr lang="bn-BD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81000"/>
            <a:ext cx="7315200" cy="1143000"/>
          </a:xfrm>
          <a:noFill/>
          <a:ln w="76200">
            <a:solidFill>
              <a:srgbClr val="00B050"/>
            </a:solidFill>
          </a:ln>
        </p:spPr>
        <p:txBody>
          <a:bodyPr>
            <a:noAutofit/>
          </a:bodyPr>
          <a:lstStyle/>
          <a:p>
            <a:pPr algn="ctr"/>
            <a:r>
              <a:rPr lang="bn-BD" sz="7200" b="1" dirty="0" smtClean="0"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7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7391400" cy="4648200"/>
          </a:xfrm>
          <a:solidFill>
            <a:schemeClr val="bg1">
              <a:lumMod val="65000"/>
            </a:schemeClr>
          </a:solidFill>
          <a:ln w="38100"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pPr algn="l"/>
            <a:endParaRPr lang="bn-BD" sz="36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l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শ্রেনি			 </a:t>
            </a:r>
            <a:r>
              <a:rPr lang="en-US" sz="40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দশম</a:t>
            </a:r>
          </a:p>
          <a:p>
            <a:pPr algn="l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			 ভুগোল ও পরিবেশ</a:t>
            </a:r>
          </a:p>
          <a:p>
            <a:pPr algn="l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	</a:t>
            </a:r>
            <a:r>
              <a:rPr lang="bn-BD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	 </a:t>
            </a:r>
            <a:r>
              <a:rPr lang="bn-BD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বাংলাদেশের প্রাকৃতিক দূর্যোগ </a:t>
            </a:r>
            <a:endParaRPr lang="bn-BD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l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			 ৫০ মিনিট </a:t>
            </a:r>
          </a:p>
          <a:p>
            <a:pPr algn="l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শিক্ষার্থী সংখ্যা</a:t>
            </a:r>
            <a:r>
              <a:rPr lang="en-US" sz="40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১১৬</a:t>
            </a:r>
          </a:p>
          <a:p>
            <a:pPr algn="l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তারিখ		 ১৯/০৪/২০১৫ (রবিবার)</a:t>
            </a:r>
            <a:endParaRPr lang="bn-BD" sz="32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am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27165"/>
            <a:ext cx="3810000" cy="2770909"/>
          </a:xfrm>
          <a:prstGeom prst="rect">
            <a:avLst/>
          </a:prstGeom>
        </p:spPr>
      </p:pic>
      <p:pic>
        <p:nvPicPr>
          <p:cNvPr id="8" name="Picture 7" descr="drough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41019"/>
            <a:ext cx="3886200" cy="2743200"/>
          </a:xfrm>
          <a:prstGeom prst="rect">
            <a:avLst/>
          </a:prstGeom>
        </p:spPr>
      </p:pic>
      <p:sp>
        <p:nvSpPr>
          <p:cNvPr id="9" name="Flowchart: Extract 8"/>
          <p:cNvSpPr/>
          <p:nvPr/>
        </p:nvSpPr>
        <p:spPr>
          <a:xfrm>
            <a:off x="6858000" y="3505200"/>
            <a:ext cx="1905000" cy="2286000"/>
          </a:xfrm>
          <a:prstGeom prst="flowChartExtra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খরা</a:t>
            </a:r>
            <a:endParaRPr lang="en-US" sz="4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ardrop 4"/>
          <p:cNvSpPr/>
          <p:nvPr/>
        </p:nvSpPr>
        <p:spPr>
          <a:xfrm rot="18834241">
            <a:off x="1310607" y="3792804"/>
            <a:ext cx="1569785" cy="1556177"/>
          </a:xfrm>
          <a:prstGeom prst="teardrop">
            <a:avLst>
              <a:gd name="adj" fmla="val 154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সুনামি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earthquak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429402"/>
            <a:ext cx="3522350" cy="2707964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8086" y="228600"/>
            <a:ext cx="4114800" cy="761999"/>
          </a:xfrm>
        </p:spPr>
        <p:txBody>
          <a:bodyPr>
            <a:noAutofit/>
          </a:bodyPr>
          <a:lstStyle/>
          <a:p>
            <a:r>
              <a:rPr lang="bn-BD" sz="6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ছবিগুলো দেখো</a:t>
            </a:r>
            <a:endParaRPr lang="en-US" sz="66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324600" y="1905000"/>
            <a:ext cx="2057400" cy="1676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বন্যা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679309"/>
              </p:ext>
            </p:extLst>
          </p:nvPr>
        </p:nvGraphicFramePr>
        <p:xfrm>
          <a:off x="2514600" y="4876800"/>
          <a:ext cx="49164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Packager Shell Object" showAsIcon="1" r:id="rId3" imgW="4915800" imgH="685800" progId="Package">
                  <p:embed/>
                </p:oleObj>
              </mc:Choice>
              <mc:Fallback>
                <p:oleObj name="Packager Shell Object" showAsIcon="1" r:id="rId3" imgW="4915800" imgH="685800" progId="Package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876800"/>
                        <a:ext cx="4916487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flood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524000"/>
            <a:ext cx="3431822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86000"/>
            <a:ext cx="50292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38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বন্যা</a:t>
            </a:r>
            <a:endParaRPr lang="en-US" sz="24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81000"/>
            <a:ext cx="7467600" cy="1066799"/>
          </a:xfrm>
          <a:solidFill>
            <a:srgbClr val="00B0F0"/>
          </a:solidFill>
          <a:ln w="5715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bn-BD" sz="7200" b="1" dirty="0" smtClean="0">
                <a:latin typeface="Arial Rounded MT Bold" pitchFamily="34" charset="0"/>
                <a:cs typeface="NikoshBAN" pitchFamily="2" charset="0"/>
              </a:rPr>
              <a:t>শিখন ফল </a:t>
            </a:r>
            <a:endParaRPr lang="en-US" sz="7200" b="1" dirty="0">
              <a:latin typeface="Arial Rounded MT Bold" pitchFamily="34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620000" cy="4648200"/>
          </a:xfrm>
          <a:solidFill>
            <a:srgbClr val="92D050"/>
          </a:solidFill>
          <a:ln w="381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bn-BD" sz="3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NikoshBAN" pitchFamily="2" charset="0"/>
              </a:rPr>
              <a:t>আজকের পাঠ শেষে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NikoshBAN" pitchFamily="2" charset="0"/>
              </a:rPr>
              <a:t>………</a:t>
            </a:r>
            <a:endParaRPr lang="bn-BD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NikoshBAN" pitchFamily="2" charset="0"/>
            </a:endParaRPr>
          </a:p>
          <a:p>
            <a:pPr algn="l"/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NikoshBAN" pitchFamily="2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NikoshBAN" pitchFamily="2" charset="0"/>
              </a:rPr>
              <a:t> দূর্যোগ ও বিপর্যয়ের সংজ্ঞা বলতে পারবে।</a:t>
            </a:r>
          </a:p>
          <a:p>
            <a:pPr algn="l"/>
            <a:endParaRPr lang="bn-BD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NikoshBAN" pitchFamily="2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NikoshBAN" pitchFamily="2" charset="0"/>
              </a:rPr>
              <a:t> বন্যার প্রাকৃতিক ও মানব সৃষ্ট কারন গুলো লিখতে পারবে।</a:t>
            </a:r>
          </a:p>
          <a:p>
            <a:pPr algn="l"/>
            <a:endParaRPr lang="bn-BD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NikoshBAN" pitchFamily="2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NikoshBAN" pitchFamily="2" charset="0"/>
              </a:rPr>
              <a:t> বন্যার প্রভাব ব্যাখ্যা করতে পারবে।  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NikoshBAN" pitchFamily="2" charset="0"/>
            </a:endParaRPr>
          </a:p>
          <a:p>
            <a:pPr algn="l">
              <a:buFont typeface="Wingdings" pitchFamily="2" charset="2"/>
              <a:buChar char="q"/>
            </a:pP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o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32" y="265611"/>
            <a:ext cx="3744568" cy="2514600"/>
          </a:xfrm>
          <a:prstGeom prst="rect">
            <a:avLst/>
          </a:prstGeom>
        </p:spPr>
      </p:pic>
      <p:pic>
        <p:nvPicPr>
          <p:cNvPr id="6" name="Picture 5" descr="earth 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32" y="3352801"/>
            <a:ext cx="3827687" cy="2540215"/>
          </a:xfrm>
          <a:prstGeom prst="rect">
            <a:avLst/>
          </a:prstGeom>
        </p:spPr>
      </p:pic>
      <p:pic>
        <p:nvPicPr>
          <p:cNvPr id="7" name="Picture 6" descr="sunam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352801"/>
            <a:ext cx="3481140" cy="2533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6765" y="2657137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দূর্যোগ</a:t>
            </a:r>
            <a:r>
              <a:rPr lang="bn-BD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4001589" y="5791200"/>
            <a:ext cx="2362200" cy="981891"/>
          </a:xfrm>
          <a:prstGeom prst="left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বিপর্যয়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flood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165" y="265612"/>
            <a:ext cx="3475677" cy="251460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41663920"/>
              </p:ext>
            </p:extLst>
          </p:nvPr>
        </p:nvGraphicFramePr>
        <p:xfrm>
          <a:off x="1295400" y="457200"/>
          <a:ext cx="67818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345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93FC60-935D-47A4-B70D-F4399744EC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>
                                            <p:graphicEl>
                                              <a:dgm id="{8C93FC60-935D-47A4-B70D-F4399744EC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8C93FC60-935D-47A4-B70D-F4399744EC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315B8C-B71F-44DB-ACC6-950BD685B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2">
                                            <p:graphicEl>
                                              <a:dgm id="{C4315B8C-B71F-44DB-ACC6-950BD685B8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C4315B8C-B71F-44DB-ACC6-950BD685B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349ED5-8D0E-4DBE-9E06-75F41402F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2">
                                            <p:graphicEl>
                                              <a:dgm id="{31349ED5-8D0E-4DBE-9E06-75F41402F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31349ED5-8D0E-4DBE-9E06-75F41402F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6E860-4DAA-40B3-88EF-3F5BBDF6E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2">
                                            <p:graphicEl>
                                              <a:dgm id="{BDB6E860-4DAA-40B3-88EF-3F5BBDF6E7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BDB6E860-4DAA-40B3-88EF-3F5BBDF6E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8FF78E-62B6-4A69-9F2D-C382E26DA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2">
                                            <p:graphicEl>
                                              <a:dgm id="{9F8FF78E-62B6-4A69-9F2D-C382E26DAF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9F8FF78E-62B6-4A69-9F2D-C382E26DA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8F10C7-FE48-4792-9C03-15586A5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3000"/>
                                        <p:tgtEl>
                                          <p:spTgt spid="2">
                                            <p:graphicEl>
                                              <a:dgm id="{F28F10C7-FE48-4792-9C03-15586A51E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F28F10C7-FE48-4792-9C03-15586A5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D2EF-DC52-48F1-B1A8-BE1D8833C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2">
                                            <p:graphicEl>
                                              <a:dgm id="{15CAD2EF-DC52-48F1-B1A8-BE1D8833C8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15CAD2EF-DC52-48F1-B1A8-BE1D8833C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57CE3B-3ABC-497B-A683-4AA933B33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3000"/>
                                        <p:tgtEl>
                                          <p:spTgt spid="2">
                                            <p:graphicEl>
                                              <a:dgm id="{9E57CE3B-3ABC-497B-A683-4AA933B33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9E57CE3B-3ABC-497B-A683-4AA933B33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7950F8-4168-4168-A74D-263868DE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3000"/>
                                        <p:tgtEl>
                                          <p:spTgt spid="2">
                                            <p:graphicEl>
                                              <a:dgm id="{8F7950F8-4168-4168-A74D-263868DECA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8F7950F8-4168-4168-A74D-263868DE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14AC8F-372D-44EB-BA60-7425B41BA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3000"/>
                                        <p:tgtEl>
                                          <p:spTgt spid="2">
                                            <p:graphicEl>
                                              <a:dgm id="{6F14AC8F-372D-44EB-BA60-7425B41BA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6F14AC8F-372D-44EB-BA60-7425B41BA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9B9BA0-D8FF-4C54-9847-22A40E0698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2">
                                            <p:graphicEl>
                                              <a:dgm id="{C19B9BA0-D8FF-4C54-9847-22A40E0698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C19B9BA0-D8FF-4C54-9847-22A40E0698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F55712-8B21-44A0-B6EF-ECCFD036E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3000"/>
                                        <p:tgtEl>
                                          <p:spTgt spid="2">
                                            <p:graphicEl>
                                              <a:dgm id="{35F55712-8B21-44A0-B6EF-ECCFD036E2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35F55712-8B21-44A0-B6EF-ECCFD036E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683E45-7826-40F6-93F9-DEAE7FA09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3000"/>
                                        <p:tgtEl>
                                          <p:spTgt spid="2">
                                            <p:graphicEl>
                                              <a:dgm id="{94683E45-7826-40F6-93F9-DEAE7FA09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graphicEl>
                                              <a:dgm id="{94683E45-7826-40F6-93F9-DEAE7FA09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649</TotalTime>
  <Words>142</Words>
  <Application>Microsoft Office PowerPoint</Application>
  <PresentationFormat>On-screen Show (4:3)</PresentationFormat>
  <Paragraphs>91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Solstice</vt:lpstr>
      <vt:lpstr>Package</vt:lpstr>
      <vt:lpstr>স্বাগতম </vt:lpstr>
      <vt:lpstr>PowerPoint Presentation</vt:lpstr>
      <vt:lpstr>পাঠ পরিচিতি</vt:lpstr>
      <vt:lpstr>PowerPoint Presentation</vt:lpstr>
      <vt:lpstr>ছবিগুলো দেখো</vt:lpstr>
      <vt:lpstr>PowerPoint Presentation</vt:lpstr>
      <vt:lpstr>শিখন ফল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বন্যার কারনে আমাদের পরিবেশের উপর কি কি প্রভাব পড়ে তার একটি তালিকা তৈরি কর ।</vt:lpstr>
      <vt:lpstr>PowerPoint Presentation</vt:lpstr>
      <vt:lpstr>জোড়ায় কাজ</vt:lpstr>
      <vt:lpstr>PowerPoint Presentation</vt:lpstr>
      <vt:lpstr>দূর্যোগ ও বিপর্যয় কী ? বন্যার প্রভাব সম্পর্কে আলোচনা করো ?</vt:lpstr>
      <vt:lpstr>PowerPoint Presentation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Ashraf Ali</dc:creator>
  <cp:lastModifiedBy>Dell</cp:lastModifiedBy>
  <cp:revision>228</cp:revision>
  <dcterms:created xsi:type="dcterms:W3CDTF">2015-04-12T01:47:01Z</dcterms:created>
  <dcterms:modified xsi:type="dcterms:W3CDTF">2017-08-17T06:29:03Z</dcterms:modified>
</cp:coreProperties>
</file>